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6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07E5-39F5-3FD2-FB4D-CDC07B12B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24AC6-9C3F-A303-AABD-A483446E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33113-E100-D3A7-AA36-AD1A369A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55EC1-5180-629A-AB87-DC55327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0F80D-183B-F7BF-E8F7-DEF76BB2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6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F056-1DAE-503E-3B33-56C3A6AF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68031-8369-3505-BB80-4071AD245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EA61B-830D-F0FA-8043-BED4CEB1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1C01A-93C9-E272-4BA1-8594F5FB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8DD5F-39B5-3BE9-2CE7-D44072ED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2A78A-07B6-4759-758C-C07161A34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28D0A-A677-8DC6-82A8-093F267AC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0CBA1-10E9-0FFA-2DB9-9C179752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322A-43C2-0B92-B973-14CA451E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7A0A7-F9BF-3B64-FA52-AB37D7E1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9821-22BD-5E59-E431-59E41D8B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281E-64EE-3471-CA24-0855C72D3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AABE-6075-1D73-63E3-7F9F0ECC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C956-EF72-FBBC-02BD-749FD366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0CB-6482-0A30-4BC1-26D90F05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071D-886E-A885-EFFB-2E88415E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7C228-F5A3-DE11-F6E5-8CD5E41A6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051A-8728-AC91-69B8-F7765EE4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FDAB-BA2C-E776-EB9D-8FDDFC5E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3842D-437E-77F2-D3D4-58E40E1D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0AF3-27D5-0945-F42C-7B10102C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E3772-793A-101E-1EF4-A793C6DC0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964C7-D0B4-388C-F75E-1FE452403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577C6-2352-8C1C-BD04-603A97CA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833F5-AD77-1F81-27CE-FCEA4670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3A500-225D-44A9-5846-9BC237BD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EF67-6B77-BED3-1C42-D3332ADA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18198-9BD4-ED00-7CF1-0080A7BF9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35694-A06D-CF99-3D34-43BFE23E6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83E94-CD81-4234-40E5-BC41343E1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CBA5A-69F7-290E-7ED4-4F43E9D9A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2668E-27CF-2777-6522-2CC9C96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58DA0-31C1-64E8-1C0C-62270599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841D6-F657-9208-9AAD-56D67872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25F4-48E9-D38A-C5B1-6B441D33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2B121-7082-5C99-5BDB-8D290C24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B6BEA-7C5B-A186-7A7B-A6BCC93A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D19B6-7B1F-3018-6CF4-1A1D0912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42EA5-31B1-C87B-326C-BDCCA693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F3FBD-49D1-A0C2-4677-8D419808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BDD0D-A432-C349-8048-FE28A9BB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0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4225-77A3-7394-077E-166C4057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9F4A-7E9F-5662-BEE9-53C9053E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643BE-0B5D-8401-E96A-C66F49138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43A8B-4922-2014-376E-F1A14AAE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6C60-846D-54DC-FAFE-428464D7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D01E5-38D7-68D7-EBD2-8CA04CB7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0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0273-3AD4-3F7B-A8D0-958D77EB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0CBA6D-40E4-A38F-3BA3-860586510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5A379-0509-540E-7586-FFA6940B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1D3BF-4348-7866-1717-7AADA278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43AC5-E795-5ADD-F16A-90456C75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2EA89-95C3-0A71-FF31-29C3B915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BE3F1-7420-2A44-7F22-3909C251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54EB2-9963-B7C7-95D9-ABF507729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F4E2-A262-667A-D122-896B9230C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C43E0-9F85-4A13-B21B-1F72F5A43D6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83E5-3668-FF4D-B1B9-B7361EB52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D53C-77F0-CAD9-B2C3-6F415D74C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8B4DC-0EE9-441C-8AF2-37EB96096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6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2209801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Nhận biết tập nói.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NBTN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Những con vật sống trong rừng</a:t>
            </a:r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ttháng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Phạm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2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CF7641-6AD0-C0DC-C01C-94CE15FE239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Nghe tiếng con Hổ kêu, xem hình ảnh con hổ chúa sơn lâm, âm thanh của động vật hoang dã (mp3cut (mp3cut.net)">
            <a:hlinkClick r:id="" action="ppaction://media"/>
            <a:extLst>
              <a:ext uri="{FF2B5EF4-FFF2-40B4-BE49-F238E27FC236}">
                <a16:creationId xmlns:a16="http://schemas.microsoft.com/office/drawing/2014/main" id="{AD7BFFC0-EFB8-33C6-C591-22BF6AFC8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4629" y="2797629"/>
            <a:ext cx="834571" cy="8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2F9D-356D-8207-A705-14130EE6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546624-5479-5FC0-255F-E7660F240F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ếng voi kêu - YouTube (mp3cut.net)">
            <a:hlinkClick r:id="" action="ppaction://media"/>
            <a:extLst>
              <a:ext uri="{FF2B5EF4-FFF2-40B4-BE49-F238E27FC236}">
                <a16:creationId xmlns:a16="http://schemas.microsoft.com/office/drawing/2014/main" id="{9AABC498-60EF-C671-C262-498DFA167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2486" y="2525486"/>
            <a:ext cx="1106714" cy="11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76BF16-2CDA-95A9-7CAD-D3024457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CHÚ VOI CON - CHÚ VOI CON Ở BẢN ĐÔN - NHẠC THIẾU NHI VUI NHỘN - NHẠC VỀ CHÚ VOI - YouTube (mp3cut.net) (1)">
            <a:hlinkClick r:id="" action="ppaction://media"/>
            <a:extLst>
              <a:ext uri="{FF2B5EF4-FFF2-40B4-BE49-F238E27FC236}">
                <a16:creationId xmlns:a16="http://schemas.microsoft.com/office/drawing/2014/main" id="{C540255D-1515-644E-BF2F-5A095E802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0971" y="2383971"/>
            <a:ext cx="1248229" cy="12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6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5F25-6AED-B53A-770D-A65ECA6C1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Nghe tiếng con Hổ kêu, xem hình ảnh con hổ chúa sơn lâm, âm thanh của động vật hoang dã (mp3cut (mp3cut.net)">
            <a:hlinkClick r:id="" action="ppaction://media"/>
            <a:extLst>
              <a:ext uri="{FF2B5EF4-FFF2-40B4-BE49-F238E27FC236}">
                <a16:creationId xmlns:a16="http://schemas.microsoft.com/office/drawing/2014/main" id="{2B20DF80-EF3F-3A2A-7832-B26EAB594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1169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485F-2A27-E545-04CC-4C76FA493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B17E40-9621-6F8F-C19B-08FED7855B1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ÀI HÁT- TA ĐI VÀO RỪNG XANH - YouTube (mp3cut.net)">
            <a:hlinkClick r:id="" action="ppaction://media"/>
            <a:extLst>
              <a:ext uri="{FF2B5EF4-FFF2-40B4-BE49-F238E27FC236}">
                <a16:creationId xmlns:a16="http://schemas.microsoft.com/office/drawing/2014/main" id="{6B6E16E8-2AD9-3728-CA85-992091C21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9714" y="2122714"/>
            <a:ext cx="1509486" cy="15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10F8-227F-7E8D-8A9D-44BD3E48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6B24-FA85-00CF-2C15-A8DAC0D5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12406-8C51-15FE-BD9B-85A7BA45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55</Words>
  <Application>Microsoft Office PowerPoint</Application>
  <PresentationFormat>Widescreen</PresentationFormat>
  <Paragraphs>7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MyPC</cp:lastModifiedBy>
  <cp:revision>7</cp:revision>
  <dcterms:created xsi:type="dcterms:W3CDTF">2025-10-20T05:03:44Z</dcterms:created>
  <dcterms:modified xsi:type="dcterms:W3CDTF">2026-01-13T02:46:13Z</dcterms:modified>
</cp:coreProperties>
</file>