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46" r:id="rId2"/>
    <p:sldId id="375" r:id="rId3"/>
    <p:sldId id="347" r:id="rId4"/>
    <p:sldId id="374" r:id="rId5"/>
    <p:sldId id="268" r:id="rId6"/>
    <p:sldId id="335" r:id="rId7"/>
    <p:sldId id="373" r:id="rId8"/>
    <p:sldId id="376" r:id="rId9"/>
    <p:sldId id="303" r:id="rId10"/>
  </p:sldIdLst>
  <p:sldSz cx="9144000" cy="6858000" type="screen4x3"/>
  <p:notesSz cx="6735763" cy="986948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03BD"/>
    <a:srgbClr val="FF99FF"/>
    <a:srgbClr val="66FF99"/>
    <a:srgbClr val="99FF66"/>
    <a:srgbClr val="66FFFF"/>
    <a:srgbClr val="FFCCFF"/>
    <a:srgbClr val="FFFFFF"/>
    <a:srgbClr val="99CCFF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Freeform 9"/>
          <p:cNvSpPr/>
          <p:nvPr/>
        </p:nvSpPr>
        <p:spPr>
          <a:xfrm>
            <a:off x="4762" y="0"/>
            <a:ext cx="9139239" cy="4572001"/>
          </a:xfrm>
          <a:custGeom>
            <a:avLst/>
            <a:gdLst/>
            <a:ahLst/>
            <a:cxnLst/>
            <a:rect l="l" t="t" r="r" b="b"/>
            <a:pathLst>
              <a:path w="9139239" h="4572001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0A549DDB-AA94-41C3-95ED-E843B3536B4F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5B8D9-CAFD-417E-98B9-D7D84B99669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4770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49DDB-AA94-41C3-95ED-E843B3536B4F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5B8D9-CAFD-417E-98B9-D7D84B9966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845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762000"/>
            <a:ext cx="1971675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1" y="762000"/>
            <a:ext cx="5686425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49DDB-AA94-41C3-95ED-E843B3536B4F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5B8D9-CAFD-417E-98B9-D7D84B99669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7543800" y="173563"/>
            <a:ext cx="0" cy="6858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9463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49DDB-AA94-41C3-95ED-E843B3536B4F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5B8D9-CAFD-417E-98B9-D7D84B9966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309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Freeform 10"/>
          <p:cNvSpPr/>
          <p:nvPr/>
        </p:nvSpPr>
        <p:spPr>
          <a:xfrm>
            <a:off x="4762" y="0"/>
            <a:ext cx="9139239" cy="4572001"/>
          </a:xfrm>
          <a:custGeom>
            <a:avLst/>
            <a:gdLst/>
            <a:ahLst/>
            <a:cxnLst/>
            <a:rect l="l" t="t" r="r" b="b"/>
            <a:pathLst>
              <a:path w="9139239" h="4572001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49DDB-AA94-41C3-95ED-E843B3536B4F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5B8D9-CAFD-417E-98B9-D7D84B99669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3036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096" y="2286000"/>
            <a:ext cx="35661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1990" y="2286000"/>
            <a:ext cx="35661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49DDB-AA94-41C3-95ED-E843B3536B4F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5B8D9-CAFD-417E-98B9-D7D84B9966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488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8096" y="2967788"/>
            <a:ext cx="356616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1990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2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1990" y="2967788"/>
            <a:ext cx="356616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49DDB-AA94-41C3-95ED-E843B3536B4F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5B8D9-CAFD-417E-98B9-D7D84B9966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4749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49DDB-AA94-41C3-95ED-E843B3536B4F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5B8D9-CAFD-417E-98B9-D7D84B9966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5396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49DDB-AA94-41C3-95ED-E843B3536B4F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5B8D9-CAFD-417E-98B9-D7D84B9966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409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68096" y="471509"/>
            <a:ext cx="329184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0" y="822960"/>
            <a:ext cx="4258818" cy="518464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096" y="2257506"/>
            <a:ext cx="329184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49DDB-AA94-41C3-95ED-E843B3536B4F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5B8D9-CAFD-417E-98B9-D7D84B9966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6964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8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9141714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57950" y="4960138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49DDB-AA94-41C3-95ED-E843B3536B4F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5B8D9-CAFD-417E-98B9-D7D84B99669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78319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286000"/>
            <a:ext cx="7290055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7" y="6470704"/>
            <a:ext cx="161560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0A549DDB-AA94-41C3-95ED-E843B3536B4F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70704"/>
            <a:ext cx="4426094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28000" y="6470704"/>
            <a:ext cx="73025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B585B8D9-CAFD-417E-98B9-D7D84B99669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3188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4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2971800"/>
            <a:ext cx="9220200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Bích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Ngọc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NT D1</a:t>
            </a:r>
          </a:p>
          <a:p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6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14400" y="0"/>
            <a:ext cx="75438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300" b="1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FontTx/>
              <a:buNone/>
            </a:pPr>
            <a:r>
              <a:rPr lang="en-US" altLang="en-US" sz="2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PHƯỜNG PHÚC LỢI</a:t>
            </a:r>
          </a:p>
          <a:p>
            <a:pPr algn="ctr">
              <a:buFontTx/>
              <a:buNone/>
            </a:pPr>
            <a:r>
              <a:rPr lang="en-US" altLang="en-US" sz="2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TRƯỜNG MẦM NON HOA TRẠNG NGUYÊN</a:t>
            </a:r>
          </a:p>
          <a:p>
            <a:endParaRPr lang="en-US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228600" y="1752600"/>
            <a:ext cx="944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CHỦ ĐỀ TRƯỜNG MẦM NON CỦA BÉ</a:t>
            </a:r>
          </a:p>
        </p:txBody>
      </p:sp>
    </p:spTree>
    <p:extLst>
      <p:ext uri="{BB962C8B-B14F-4D97-AF65-F5344CB8AC3E}">
        <p14:creationId xmlns:p14="http://schemas.microsoft.com/office/powerpoint/2010/main" val="12488980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3855" y="868592"/>
            <a:ext cx="3200400" cy="119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numCol="1" anchor="ctr">
            <a:spAutoFit/>
          </a:bodyPr>
          <a:lstStyle/>
          <a:p>
            <a:pPr lvl="1" algn="just" eaLnBrk="0" hangingPunct="0">
              <a:lnSpc>
                <a:spcPct val="150000"/>
              </a:lnSpc>
              <a:tabLst>
                <a:tab pos="2743200" algn="ctr"/>
                <a:tab pos="4476750" algn="l"/>
              </a:tabLst>
            </a:pPr>
            <a:endParaRPr lang="en-US" altLang="zh-CN" sz="2500" b="1" i="1" dirty="0">
              <a:solidFill>
                <a:srgbClr val="0070C0"/>
              </a:solidFill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  <a:p>
            <a:pPr indent="342900" algn="just" eaLnBrk="0" hangingPunc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tabLst>
                <a:tab pos="2743200" algn="ctr"/>
                <a:tab pos="4476750" algn="l"/>
              </a:tabLst>
            </a:pPr>
            <a:endParaRPr lang="vi-VN" altLang="zh-CN" sz="2200" dirty="0"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</p:txBody>
      </p:sp>
      <p:pic>
        <p:nvPicPr>
          <p:cNvPr id="1028" name="Picture 4" descr="Top 100+ Tranh chủ đề trường mầm non của bé đẹp, đặc sắc nhất">
            <a:extLst>
              <a:ext uri="{FF2B5EF4-FFF2-40B4-BE49-F238E27FC236}">
                <a16:creationId xmlns:a16="http://schemas.microsoft.com/office/drawing/2014/main" id="{DCB07559-E9E7-B6AB-5D16-3E92E7445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3014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BD3129F-98E3-070C-9D44-2AA8041D2E6B}"/>
              </a:ext>
            </a:extLst>
          </p:cNvPr>
          <p:cNvSpPr txBox="1"/>
          <p:nvPr/>
        </p:nvSpPr>
        <p:spPr>
          <a:xfrm>
            <a:off x="2790826" y="14287"/>
            <a:ext cx="6367461" cy="138499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nhánh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356445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937"/>
            <a:ext cx="9144000" cy="8927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387" name="AutoShape 3" descr="Hình nền powerpoint mầm non cute, dễ thương, sinh động nhấ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89" name="AutoShape 5" descr="Hình nền powerpoint mầm non cute, dễ thương, sinh động nhấ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1" name="AutoShape 7" descr="hình nền mầm non cô giáo và các bé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3" name="AutoShape 9" descr="hình nền mầm non cô giáo và các bé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Flowchart: Alternate Process 1">
            <a:extLst>
              <a:ext uri="{FF2B5EF4-FFF2-40B4-BE49-F238E27FC236}">
                <a16:creationId xmlns:a16="http://schemas.microsoft.com/office/drawing/2014/main" id="{0568F64D-C442-BA43-65F3-E1ADC3A192EA}"/>
              </a:ext>
            </a:extLst>
          </p:cNvPr>
          <p:cNvSpPr/>
          <p:nvPr/>
        </p:nvSpPr>
        <p:spPr>
          <a:xfrm>
            <a:off x="616831" y="838200"/>
            <a:ext cx="4191000" cy="4495800"/>
          </a:xfrm>
          <a:prstGeom prst="flowChartAlternate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lnSpc>
                <a:spcPct val="130000"/>
              </a:lnSpc>
            </a:pPr>
            <a:r>
              <a:rPr lang="nl-NL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Xây dựng KHGD cụ thể theo đúng kế hoạch phân công. </a:t>
            </a:r>
          </a:p>
          <a:p>
            <a:pPr algn="just">
              <a:lnSpc>
                <a:spcPct val="130000"/>
              </a:lnSpc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Khu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vực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Thao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vai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đông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>
              <a:lnSpc>
                <a:spcPct val="130000"/>
              </a:lnSpc>
            </a:pP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-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Đảm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bảo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mục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đích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yêu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cầu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đề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ra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của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từng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khu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vực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chơi</a:t>
            </a:r>
            <a:endParaRPr lang="en-US" sz="2000" dirty="0">
              <a:ln w="0"/>
              <a:solidFill>
                <a:srgbClr val="0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itchFamily="18" charset="0"/>
            </a:endParaRPr>
          </a:p>
          <a:p>
            <a:pPr algn="just" eaLnBrk="0" hangingPunct="0">
              <a:defRPr/>
            </a:pPr>
            <a:endParaRPr lang="en-US" sz="1600" b="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1CB512-5480-5FDE-1E19-7B4D066094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343368" y="1470465"/>
            <a:ext cx="2798373" cy="39170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82559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ình nền Powerpoint đẹp 1 - Dạy học onlin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3855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3855" y="868592"/>
            <a:ext cx="3200400" cy="119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numCol="1" anchor="ctr">
            <a:spAutoFit/>
          </a:bodyPr>
          <a:lstStyle/>
          <a:p>
            <a:pPr lvl="1" algn="just" eaLnBrk="0" hangingPunct="0">
              <a:lnSpc>
                <a:spcPct val="150000"/>
              </a:lnSpc>
              <a:tabLst>
                <a:tab pos="2743200" algn="ctr"/>
                <a:tab pos="4476750" algn="l"/>
              </a:tabLst>
            </a:pPr>
            <a:endParaRPr lang="en-US" altLang="zh-CN" sz="2500" b="1" i="1" dirty="0">
              <a:solidFill>
                <a:srgbClr val="0070C0"/>
              </a:solidFill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  <a:p>
            <a:pPr indent="342900" algn="just" eaLnBrk="0" hangingPunc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tabLst>
                <a:tab pos="2743200" algn="ctr"/>
                <a:tab pos="4476750" algn="l"/>
              </a:tabLst>
            </a:pPr>
            <a:endParaRPr lang="vi-VN" altLang="zh-CN" sz="2200" dirty="0"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</p:txBody>
      </p:sp>
      <p:sp>
        <p:nvSpPr>
          <p:cNvPr id="15" name="Flowchart: Alternate Process 14">
            <a:extLst>
              <a:ext uri="{FF2B5EF4-FFF2-40B4-BE49-F238E27FC236}">
                <a16:creationId xmlns:a16="http://schemas.microsoft.com/office/drawing/2014/main" id="{AAC2E6E0-AF8B-646B-5B2E-C2528AB66C46}"/>
              </a:ext>
            </a:extLst>
          </p:cNvPr>
          <p:cNvSpPr/>
          <p:nvPr/>
        </p:nvSpPr>
        <p:spPr>
          <a:xfrm>
            <a:off x="2667000" y="85452"/>
            <a:ext cx="4648200" cy="735515"/>
          </a:xfrm>
          <a:prstGeom prst="flowChartAlternate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lnSpc>
                <a:spcPct val="130000"/>
              </a:lnSpc>
            </a:pP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vi-VN" sz="2400" b="1" dirty="0">
              <a:ln w="0"/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93552A66-37F1-5278-01CF-12402648F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855" y="3151989"/>
            <a:ext cx="22225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4B251C-F6DA-AC25-5AEF-DB7C87EEF0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2630" y="883236"/>
            <a:ext cx="3458209" cy="25936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704C1C0-DEF9-19F4-5EAD-DF9C9CD1C3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5292" y="3532853"/>
            <a:ext cx="3200400" cy="32598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Flowchart: Alternate Process 11">
            <a:extLst>
              <a:ext uri="{FF2B5EF4-FFF2-40B4-BE49-F238E27FC236}">
                <a16:creationId xmlns:a16="http://schemas.microsoft.com/office/drawing/2014/main" id="{568BCFA9-040C-1D19-0A06-3266A6B2B3AF}"/>
              </a:ext>
            </a:extLst>
          </p:cNvPr>
          <p:cNvSpPr/>
          <p:nvPr/>
        </p:nvSpPr>
        <p:spPr>
          <a:xfrm>
            <a:off x="5300228" y="870197"/>
            <a:ext cx="3630528" cy="2454951"/>
          </a:xfrm>
          <a:prstGeom prst="flowChartAlternate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lnSpc>
                <a:spcPct val="130000"/>
              </a:lnSpc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khéo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léo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xâu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xâu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30000"/>
              </a:lnSpc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vi-VN" sz="2000" dirty="0">
              <a:ln w="0"/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969B58D-7C94-F87F-91CE-6827EB2A06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70766" y="3577263"/>
            <a:ext cx="2881986" cy="32598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3886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ình nền Powerpoint đẹp 1 - Dạy học onlin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3855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3855" y="868592"/>
            <a:ext cx="3200400" cy="119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numCol="1" anchor="ctr">
            <a:spAutoFit/>
          </a:bodyPr>
          <a:lstStyle/>
          <a:p>
            <a:pPr lvl="1" algn="just" eaLnBrk="0" hangingPunct="0">
              <a:lnSpc>
                <a:spcPct val="150000"/>
              </a:lnSpc>
              <a:tabLst>
                <a:tab pos="2743200" algn="ctr"/>
                <a:tab pos="4476750" algn="l"/>
              </a:tabLst>
            </a:pPr>
            <a:endParaRPr lang="en-US" altLang="zh-CN" sz="2500" b="1" i="1" dirty="0">
              <a:solidFill>
                <a:srgbClr val="0070C0"/>
              </a:solidFill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  <a:p>
            <a:pPr indent="342900" algn="just" eaLnBrk="0" hangingPunc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tabLst>
                <a:tab pos="2743200" algn="ctr"/>
                <a:tab pos="4476750" algn="l"/>
              </a:tabLst>
            </a:pPr>
            <a:endParaRPr lang="vi-VN" altLang="zh-CN" sz="2200" dirty="0"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</p:txBody>
      </p:sp>
      <p:sp>
        <p:nvSpPr>
          <p:cNvPr id="2" name="Flowchart: Alternate Process 1">
            <a:extLst>
              <a:ext uri="{FF2B5EF4-FFF2-40B4-BE49-F238E27FC236}">
                <a16:creationId xmlns:a16="http://schemas.microsoft.com/office/drawing/2014/main" id="{E13C8E83-B192-DE2A-FCAE-FCD2F9173CC0}"/>
              </a:ext>
            </a:extLst>
          </p:cNvPr>
          <p:cNvSpPr/>
          <p:nvPr/>
        </p:nvSpPr>
        <p:spPr>
          <a:xfrm>
            <a:off x="3214255" y="0"/>
            <a:ext cx="2895600" cy="735515"/>
          </a:xfrm>
          <a:prstGeom prst="flowChartAlternate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lnSpc>
                <a:spcPct val="130000"/>
              </a:lnSpc>
            </a:pP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vi-VN" sz="2400" b="1" dirty="0">
              <a:ln w="0"/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A43114-61F1-2C68-4B4B-D650332D82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072" y="3913989"/>
            <a:ext cx="4147127" cy="2895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1C207F-D444-0C07-20A2-965D83F5DF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1126" y="3933825"/>
            <a:ext cx="4700444" cy="2895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6AFACEE-659A-B39F-DDF2-EE9A422053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5970" y="868592"/>
            <a:ext cx="2895600" cy="2895600"/>
          </a:xfrm>
          <a:prstGeom prst="rect">
            <a:avLst/>
          </a:prstGeom>
        </p:spPr>
      </p:pic>
      <p:sp>
        <p:nvSpPr>
          <p:cNvPr id="12" name="Flowchart: Alternate Process 11">
            <a:extLst>
              <a:ext uri="{FF2B5EF4-FFF2-40B4-BE49-F238E27FC236}">
                <a16:creationId xmlns:a16="http://schemas.microsoft.com/office/drawing/2014/main" id="{8B38294F-6606-116D-7FAC-361A1ABFD4C1}"/>
              </a:ext>
            </a:extLst>
          </p:cNvPr>
          <p:cNvSpPr/>
          <p:nvPr/>
        </p:nvSpPr>
        <p:spPr>
          <a:xfrm>
            <a:off x="-13856" y="735515"/>
            <a:ext cx="6191251" cy="3198309"/>
          </a:xfrm>
          <a:prstGeom prst="flowChartAlternate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lnSpc>
                <a:spcPct val="130000"/>
              </a:lnSpc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abum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</a:t>
            </a:r>
          </a:p>
          <a:p>
            <a:pPr algn="just">
              <a:lnSpc>
                <a:spcPct val="130000"/>
              </a:lnSpc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khéo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léo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US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</a:pP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vi-VN" sz="2000" dirty="0">
              <a:ln w="0"/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ình nền Powerpoint đẹp 1 - Dạy học onlin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">
            <a:extLst>
              <a:ext uri="{FF2B5EF4-FFF2-40B4-BE49-F238E27FC236}">
                <a16:creationId xmlns:a16="http://schemas.microsoft.com/office/drawing/2014/main" id="{92C8BFC3-85AB-9CFF-FBB2-4298277D03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855" y="3151989"/>
            <a:ext cx="22225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Flowchart: Alternate Process 3">
            <a:extLst>
              <a:ext uri="{FF2B5EF4-FFF2-40B4-BE49-F238E27FC236}">
                <a16:creationId xmlns:a16="http://schemas.microsoft.com/office/drawing/2014/main" id="{D1581801-02DB-487F-087C-B3254DA114F2}"/>
              </a:ext>
            </a:extLst>
          </p:cNvPr>
          <p:cNvSpPr/>
          <p:nvPr/>
        </p:nvSpPr>
        <p:spPr>
          <a:xfrm>
            <a:off x="3214254" y="0"/>
            <a:ext cx="3110345" cy="735515"/>
          </a:xfrm>
          <a:prstGeom prst="flowChartAlternate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lnSpc>
                <a:spcPct val="130000"/>
              </a:lnSpc>
            </a:pP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endParaRPr lang="vi-VN" sz="2400" b="1" dirty="0">
              <a:ln w="0"/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DFC8FC-4116-682F-E7E5-84617A8F00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8288" y="990600"/>
            <a:ext cx="3436399" cy="2577299"/>
          </a:xfrm>
          <a:prstGeom prst="rect">
            <a:avLst/>
          </a:prstGeom>
        </p:spPr>
      </p:pic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D77BBCC4-68A6-94A9-A20C-A9E72747D937}"/>
              </a:ext>
            </a:extLst>
          </p:cNvPr>
          <p:cNvSpPr/>
          <p:nvPr/>
        </p:nvSpPr>
        <p:spPr>
          <a:xfrm>
            <a:off x="2274022" y="3879438"/>
            <a:ext cx="6416156" cy="2216562"/>
          </a:xfrm>
          <a:prstGeom prst="flowChartAlternate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lnSpc>
                <a:spcPct val="130000"/>
              </a:lnSpc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thìa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nồi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algn="just">
              <a:lnSpc>
                <a:spcPct val="130000"/>
              </a:lnSpc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chước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vi-VN" sz="2000" dirty="0">
              <a:ln w="0"/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56BC6C0-121E-92EE-ACD8-1F78AA498D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0716" y="1018827"/>
            <a:ext cx="3436400" cy="25772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ình nền Powerpoint đẹp 1 - Dạy học onlin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lowchart: Alternate Process 2">
            <a:extLst>
              <a:ext uri="{FF2B5EF4-FFF2-40B4-BE49-F238E27FC236}">
                <a16:creationId xmlns:a16="http://schemas.microsoft.com/office/drawing/2014/main" id="{91DCA001-F222-E15A-549B-CD15CE2D74E4}"/>
              </a:ext>
            </a:extLst>
          </p:cNvPr>
          <p:cNvSpPr/>
          <p:nvPr/>
        </p:nvSpPr>
        <p:spPr>
          <a:xfrm>
            <a:off x="685800" y="1202521"/>
            <a:ext cx="7010400" cy="1191894"/>
          </a:xfrm>
          <a:prstGeom prst="flowChartAlternate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lnSpc>
                <a:spcPct val="130000"/>
              </a:lnSpc>
            </a:pP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Bập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bênh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kéo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xe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thả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bóng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bơm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xe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nhẳm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phối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khu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vực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endParaRPr lang="vi-VN" sz="1600" b="1" dirty="0">
              <a:ln w="0"/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pPr algn="just" eaLnBrk="0" hangingPunct="0">
              <a:defRPr/>
            </a:pPr>
            <a:endParaRPr lang="en-US" sz="1600" b="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0AD5C7-869B-18B1-B2BD-3EBB5779F1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1664" y="2543208"/>
            <a:ext cx="4191000" cy="41183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4" name="Picture 1">
            <a:extLst>
              <a:ext uri="{FF2B5EF4-FFF2-40B4-BE49-F238E27FC236}">
                <a16:creationId xmlns:a16="http://schemas.microsoft.com/office/drawing/2014/main" id="{9F034B9D-D9CD-7BD2-2748-D75915DA0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855" y="3151989"/>
            <a:ext cx="22225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5951D57F-CE52-8DB8-09EC-135EA66587E5}"/>
              </a:ext>
            </a:extLst>
          </p:cNvPr>
          <p:cNvSpPr/>
          <p:nvPr/>
        </p:nvSpPr>
        <p:spPr>
          <a:xfrm>
            <a:off x="3214254" y="0"/>
            <a:ext cx="3110345" cy="735515"/>
          </a:xfrm>
          <a:prstGeom prst="flowChartAlternate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lnSpc>
                <a:spcPct val="130000"/>
              </a:lnSpc>
            </a:pP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vi-VN" sz="2400" b="1" dirty="0">
              <a:ln w="0"/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A2BAD2-53FA-F1E8-4D8D-3662D92EBC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9974" y="2586464"/>
            <a:ext cx="3088779" cy="40993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860739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ình nền Powerpoint đẹp 1 - Dạy học onlin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lowchart: Alternate Process 2">
            <a:extLst>
              <a:ext uri="{FF2B5EF4-FFF2-40B4-BE49-F238E27FC236}">
                <a16:creationId xmlns:a16="http://schemas.microsoft.com/office/drawing/2014/main" id="{91DCA001-F222-E15A-549B-CD15CE2D74E4}"/>
              </a:ext>
            </a:extLst>
          </p:cNvPr>
          <p:cNvSpPr/>
          <p:nvPr/>
        </p:nvSpPr>
        <p:spPr>
          <a:xfrm>
            <a:off x="1676400" y="142538"/>
            <a:ext cx="7010400" cy="1191894"/>
          </a:xfrm>
          <a:prstGeom prst="flowChartAlternate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lnSpc>
                <a:spcPct val="130000"/>
              </a:lnSpc>
            </a:pP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-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Chuẩn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bị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đầy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đủ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các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đồ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dung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đồ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chơi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,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đảm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bảo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phân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bổ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các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khu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vực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chơi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giữa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động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và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tĩnh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hợp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lý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.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Mỗi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giờ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hoạt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động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chơi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tập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theo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ý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thích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buổi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sáng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luôn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kích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thích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trẻ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tích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cực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tham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gia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hoạt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động</a:t>
            </a:r>
            <a:endParaRPr lang="vi-VN" sz="1600" dirty="0">
              <a:ln w="0"/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9F034B9D-D9CD-7BD2-2748-D75915DA0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855" y="3151989"/>
            <a:ext cx="22225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2CF0530-DFA7-F0F7-C7A0-0A0D6DF50A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0210" y="1476970"/>
            <a:ext cx="6604000" cy="4953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80210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cc82n-thacc80nh-cacc89m-occ9b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2775</TotalTime>
  <Words>393</Words>
  <Application>Microsoft Office PowerPoint</Application>
  <PresentationFormat>On-screen Show (4:3)</PresentationFormat>
  <Paragraphs>27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SimSun</vt:lpstr>
      <vt:lpstr>Tahoma</vt:lpstr>
      <vt:lpstr>Times New Roman</vt:lpstr>
      <vt:lpstr>Tw Cen MT</vt:lpstr>
      <vt:lpstr>Tw Cen MT Condensed</vt:lpstr>
      <vt:lpstr>Wingdings 3</vt:lpstr>
      <vt:lpstr>Integral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DELL</dc:creator>
  <cp:lastModifiedBy>MyPC</cp:lastModifiedBy>
  <cp:revision>392</cp:revision>
  <cp:lastPrinted>2022-01-18T00:16:07Z</cp:lastPrinted>
  <dcterms:created xsi:type="dcterms:W3CDTF">2021-10-12T17:35:44Z</dcterms:created>
  <dcterms:modified xsi:type="dcterms:W3CDTF">2026-01-13T06:28:35Z</dcterms:modified>
</cp:coreProperties>
</file>