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75" r:id="rId3"/>
    <p:sldId id="347" r:id="rId4"/>
    <p:sldId id="374" r:id="rId5"/>
    <p:sldId id="268" r:id="rId6"/>
    <p:sldId id="335" r:id="rId7"/>
    <p:sldId id="373" r:id="rId8"/>
    <p:sldId id="376" r:id="rId9"/>
    <p:sldId id="303" r:id="rId10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FF99FF"/>
    <a:srgbClr val="66FF99"/>
    <a:srgbClr val="99FF66"/>
    <a:srgbClr val="66FFFF"/>
    <a:srgbClr val="FFCCFF"/>
    <a:srgbClr val="FFFFF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549DDB-AA94-41C3-95ED-E843B3536B4F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71800"/>
            <a:ext cx="9220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06/09/2022 - 30/09/2023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0"/>
            <a:ext cx="7543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DƯƠNG</a:t>
            </a:r>
          </a:p>
          <a:p>
            <a:pPr algn="ctr"/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AN ĐỒNG 1</a:t>
            </a:r>
          </a:p>
          <a:p>
            <a:pPr algn="ctr"/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00" y="1752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TRƯỜNG MẦM NON CỦA BÉ</a:t>
            </a:r>
          </a:p>
        </p:txBody>
      </p:sp>
    </p:spTree>
    <p:extLst>
      <p:ext uri="{BB962C8B-B14F-4D97-AF65-F5344CB8AC3E}">
        <p14:creationId xmlns:p14="http://schemas.microsoft.com/office/powerpoint/2010/main" val="12488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28" name="Picture 4" descr="Top 100+ Tranh chủ đề trường mầm non của bé đẹp, đặc sắc nhất">
            <a:extLst>
              <a:ext uri="{FF2B5EF4-FFF2-40B4-BE49-F238E27FC236}">
                <a16:creationId xmlns:a16="http://schemas.microsoft.com/office/drawing/2014/main" id="{DCB07559-E9E7-B6AB-5D16-3E92E74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3129F-98E3-070C-9D44-2AA8041D2E6B}"/>
              </a:ext>
            </a:extLst>
          </p:cNvPr>
          <p:cNvSpPr txBox="1"/>
          <p:nvPr/>
        </p:nvSpPr>
        <p:spPr>
          <a:xfrm>
            <a:off x="2790826" y="14287"/>
            <a:ext cx="636746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64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"/>
            <a:ext cx="9144000" cy="89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AutoShape 3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AutoShape 9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568F64D-C442-BA43-65F3-E1ADC3A192EA}"/>
              </a:ext>
            </a:extLst>
          </p:cNvPr>
          <p:cNvSpPr/>
          <p:nvPr/>
        </p:nvSpPr>
        <p:spPr>
          <a:xfrm>
            <a:off x="616831" y="838200"/>
            <a:ext cx="4191000" cy="44958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Xây dựng KHGD cụ thể theo đúng kế hoạch phân công.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CB512-5480-5FDE-1E19-7B4D0660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3368" y="1470465"/>
            <a:ext cx="2798373" cy="391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25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AAC2E6E0-AF8B-646B-5B2E-C2528AB66C46}"/>
              </a:ext>
            </a:extLst>
          </p:cNvPr>
          <p:cNvSpPr/>
          <p:nvPr/>
        </p:nvSpPr>
        <p:spPr>
          <a:xfrm>
            <a:off x="2667000" y="85452"/>
            <a:ext cx="46482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3552A66-37F1-5278-01CF-1240264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B251C-F6DA-AC25-5AEF-DB7C87EE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0" y="883236"/>
            <a:ext cx="3458209" cy="259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4C1C0-DEF9-19F4-5EAD-DF9C9CD1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2" y="3532853"/>
            <a:ext cx="3200400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68BCFA9-040C-1D19-0A06-3266A6B2B3AF}"/>
              </a:ext>
            </a:extLst>
          </p:cNvPr>
          <p:cNvSpPr/>
          <p:nvPr/>
        </p:nvSpPr>
        <p:spPr>
          <a:xfrm>
            <a:off x="5300228" y="870197"/>
            <a:ext cx="3630528" cy="245495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69B58D-7C94-F87F-91CE-6827EB2A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66" y="3577263"/>
            <a:ext cx="2881986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13C8E83-B192-DE2A-FCAE-FCD2F9173CC0}"/>
              </a:ext>
            </a:extLst>
          </p:cNvPr>
          <p:cNvSpPr/>
          <p:nvPr/>
        </p:nvSpPr>
        <p:spPr>
          <a:xfrm>
            <a:off x="3214255" y="0"/>
            <a:ext cx="28956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43114-61F1-2C68-4B4B-D650332D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" y="3913989"/>
            <a:ext cx="4147127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C207F-D444-0C07-20A2-965D83F5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6" y="3933825"/>
            <a:ext cx="4700444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FACEE-659A-B39F-DDF2-EE9A4220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70" y="868592"/>
            <a:ext cx="2895600" cy="2895600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8B38294F-6606-116D-7FAC-361A1ABFD4C1}"/>
              </a:ext>
            </a:extLst>
          </p:cNvPr>
          <p:cNvSpPr/>
          <p:nvPr/>
        </p:nvSpPr>
        <p:spPr>
          <a:xfrm>
            <a:off x="-13856" y="735515"/>
            <a:ext cx="6191251" cy="319830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2C8BFC3-85AB-9CFF-FBB2-4298277D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1581801-02DB-487F-087C-B3254DA114F2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FC8FC-4116-682F-E7E5-84617A8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288" y="990600"/>
            <a:ext cx="3436399" cy="257729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77BBCC4-68A6-94A9-A20C-A9E72747D937}"/>
              </a:ext>
            </a:extLst>
          </p:cNvPr>
          <p:cNvSpPr/>
          <p:nvPr/>
        </p:nvSpPr>
        <p:spPr>
          <a:xfrm>
            <a:off x="2274022" y="3879438"/>
            <a:ext cx="6416156" cy="22165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C6C0-121E-92EE-ACD8-1F78AA49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16" y="1018827"/>
            <a:ext cx="3436400" cy="257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685800" y="1202521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16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AD5C7-869B-18B1-B2BD-3EBB577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664" y="2543208"/>
            <a:ext cx="4191000" cy="411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951D57F-CE52-8DB8-09EC-135EA66587E5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2BAD2-53FA-F1E8-4D8D-3662D92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74" y="2586464"/>
            <a:ext cx="3088779" cy="409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1676400" y="142538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đủ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bổ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tĩnh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luôn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endParaRPr lang="vi-VN" sz="16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F0530-DFA7-F0F7-C7A0-0A0D6DF5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0" y="147697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cc82n-thacc80nh-cacc89m-occ9b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2774</TotalTime>
  <Words>399</Words>
  <Application>Microsoft Office PowerPoint</Application>
  <PresentationFormat>On-screen Show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Tahoma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Administrator</cp:lastModifiedBy>
  <cp:revision>391</cp:revision>
  <cp:lastPrinted>2022-01-18T00:16:07Z</cp:lastPrinted>
  <dcterms:created xsi:type="dcterms:W3CDTF">2021-10-12T17:35:44Z</dcterms:created>
  <dcterms:modified xsi:type="dcterms:W3CDTF">2023-03-13T03:47:52Z</dcterms:modified>
</cp:coreProperties>
</file>