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5" r:id="rId3"/>
    <p:sldId id="281" r:id="rId4"/>
    <p:sldId id="294" r:id="rId5"/>
    <p:sldId id="290" r:id="rId6"/>
    <p:sldId id="291" r:id="rId7"/>
    <p:sldId id="292" r:id="rId8"/>
    <p:sldId id="300" r:id="rId9"/>
    <p:sldId id="301" r:id="rId10"/>
    <p:sldId id="293" r:id="rId11"/>
    <p:sldId id="295" r:id="rId12"/>
    <p:sldId id="314" r:id="rId13"/>
    <p:sldId id="315" r:id="rId14"/>
    <p:sldId id="302" r:id="rId15"/>
    <p:sldId id="304" r:id="rId16"/>
    <p:sldId id="316" r:id="rId17"/>
    <p:sldId id="317" r:id="rId18"/>
    <p:sldId id="305" r:id="rId19"/>
    <p:sldId id="318" r:id="rId20"/>
    <p:sldId id="308" r:id="rId21"/>
    <p:sldId id="309" r:id="rId22"/>
    <p:sldId id="310" r:id="rId23"/>
    <p:sldId id="311" r:id="rId24"/>
    <p:sldId id="313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0243"/>
    <a:srgbClr val="FFFF66"/>
    <a:srgbClr val="AF178E"/>
    <a:srgbClr val="794D70"/>
    <a:srgbClr val="23AD26"/>
    <a:srgbClr val="E6708C"/>
    <a:srgbClr val="00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9B768-6C32-481F-AC36-E67AEA0E6B53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E72A8-39FA-4F78-BC2C-43502ED16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2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05B0-91FA-4B29-AE98-E4067DE690E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4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6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3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5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87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3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6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3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44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47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2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95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33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24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1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46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52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0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E72A8-39FA-4F78-BC2C-43502ED167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1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9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F5024-876B-461C-B38E-EAE7A822D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473140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8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8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5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9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6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2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99F84-9A4B-4FDD-B10A-B55FC61F25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24957-5150-4825-9CD1-A0699FDE1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8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15.png"/><Relationship Id="rId2" Type="http://schemas.microsoft.com/office/2007/relationships/media" Target="../media/media6.mp4"/><Relationship Id="rId1" Type="http://schemas.openxmlformats.org/officeDocument/2006/relationships/tags" Target="../tags/tag12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media12.mp3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microsoft.com/office/2007/relationships/media" Target="../media/media12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823309" y="496669"/>
            <a:ext cx="54239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PHƯỜNG PHÚC LỢI</a:t>
            </a:r>
          </a:p>
          <a:p>
            <a:pPr lvl="1"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971800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LÀM QUEN CHỮ CÁI</a:t>
            </a:r>
            <a:r>
              <a:rPr lang="en-US" sz="4000" b="1" dirty="0">
                <a:solidFill>
                  <a:srgbClr val="001236"/>
                </a:solidFill>
                <a:latin typeface="Times New Roman" pitchFamily="18" charset="0"/>
              </a:rPr>
              <a:t>	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tài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      : 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quen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chữ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cái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p - q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	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Lứa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tuổi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 : 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Mẫu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lớn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( 5 – 6 </a:t>
            </a:r>
            <a:r>
              <a:rPr lang="en-US" sz="2600" b="1" dirty="0" err="1">
                <a:solidFill>
                  <a:srgbClr val="7030A0"/>
                </a:solidFill>
                <a:latin typeface="Times New Roman" pitchFamily="18" charset="0"/>
              </a:rPr>
              <a:t>tuổi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    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                          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		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19282"/>
      </p:ext>
    </p:extLst>
  </p:cSld>
  <p:clrMapOvr>
    <a:masterClrMapping/>
  </p:clrMapOvr>
  <p:transition advClick="0"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 kiểu chữ 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762000"/>
            <a:ext cx="83058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02" y="152400"/>
            <a:ext cx="444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giới thiệu các kiểu chữ 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chữ q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20782"/>
            <a:ext cx="9152307" cy="683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0"/>
    </mc:Choice>
    <mc:Fallback xmlns="">
      <p:transition spd="slow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t âm chu q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00"/>
            <a:ext cx="9144000" cy="6831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u tạo chu q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762000"/>
            <a:ext cx="8239094" cy="5853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152400"/>
            <a:ext cx="431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giới thiệu cấu tạo chữ 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3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7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8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4"/>
          <p:cNvSpPr txBox="1"/>
          <p:nvPr/>
        </p:nvSpPr>
        <p:spPr>
          <a:xfrm>
            <a:off x="548640" y="1097280"/>
            <a:ext cx="804672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441205"/>
      </p:ext>
    </p:extLst>
  </p:cSld>
  <p:clrMapOvr>
    <a:masterClrMapping/>
  </p:clrMapOvr>
  <p:transition advTm="6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2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83946" y="3035574"/>
            <a:ext cx="2456415" cy="2974956"/>
            <a:chOff x="414648" y="1371600"/>
            <a:chExt cx="2456415" cy="2974956"/>
          </a:xfrm>
        </p:grpSpPr>
        <p:sp>
          <p:nvSpPr>
            <p:cNvPr id="4" name="Rectangle 3"/>
            <p:cNvSpPr/>
            <p:nvPr/>
          </p:nvSpPr>
          <p:spPr>
            <a:xfrm>
              <a:off x="420654" y="1371600"/>
              <a:ext cx="2450409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908" y="1886810"/>
              <a:ext cx="11288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0539" y="2130565"/>
              <a:ext cx="51081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.VnAvant" panose="020B7200000000000000" pitchFamily="34" charset="0"/>
                </a:rPr>
                <a:t>l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4648" y="1371600"/>
              <a:ext cx="2438400" cy="855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66"/>
                  </a:solidFill>
                </a:rPr>
                <a:t>A. 1 nét cong tròn khép kín và 1 nét sổ thẳng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92170" y="3035574"/>
            <a:ext cx="2450410" cy="2957116"/>
            <a:chOff x="2998826" y="552337"/>
            <a:chExt cx="2450410" cy="2957116"/>
          </a:xfrm>
        </p:grpSpPr>
        <p:sp>
          <p:nvSpPr>
            <p:cNvPr id="18" name="Rectangle 17"/>
            <p:cNvSpPr/>
            <p:nvPr/>
          </p:nvSpPr>
          <p:spPr>
            <a:xfrm>
              <a:off x="2998826" y="552337"/>
              <a:ext cx="2450409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22838" y="1067547"/>
              <a:ext cx="11288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68234" y="1293462"/>
              <a:ext cx="51081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.VnAvant" panose="020B7200000000000000" pitchFamily="34" charset="0"/>
                </a:rPr>
                <a:t>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10836" y="552337"/>
              <a:ext cx="2438400" cy="856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66"/>
                  </a:solidFill>
                </a:rPr>
                <a:t>B. 1 nét cong hở phải và 1 nét sổ thẳng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05353" y="3032202"/>
            <a:ext cx="2431913" cy="2978329"/>
            <a:chOff x="5836889" y="524627"/>
            <a:chExt cx="2450410" cy="2978329"/>
          </a:xfrm>
        </p:grpSpPr>
        <p:sp>
          <p:nvSpPr>
            <p:cNvPr id="20" name="Rectangle 19"/>
            <p:cNvSpPr/>
            <p:nvPr/>
          </p:nvSpPr>
          <p:spPr>
            <a:xfrm>
              <a:off x="5836889" y="524628"/>
              <a:ext cx="2450409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0981" y="1286965"/>
              <a:ext cx="6508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.VnAvant" panose="020B7200000000000000" pitchFamily="34" charset="0"/>
                </a:rPr>
                <a:t>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177590" y="1383197"/>
              <a:ext cx="11288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48899" y="524627"/>
              <a:ext cx="2438400" cy="8429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66"/>
                  </a:solidFill>
                </a:rPr>
                <a:t>C. 1 nét cong hở trái và 1 nét sổ thẳng 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4" y="1340237"/>
            <a:ext cx="1306416" cy="13064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1391153"/>
            <a:ext cx="1412837" cy="1412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90" y="1391152"/>
            <a:ext cx="1412837" cy="14128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00855" y="577710"/>
            <a:ext cx="768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4E02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Chữ q được tạo thành từ những nét nào?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6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90"/>
    </mc:Choice>
    <mc:Fallback xmlns="">
      <p:transition spd="slow" advTm="852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 kiểu chu q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00"/>
            <a:ext cx="9144000" cy="6831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9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 sánh p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00"/>
            <a:ext cx="9144000" cy="6831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8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0" y="1981200"/>
            <a:ext cx="6629400" cy="3156883"/>
            <a:chOff x="1118212" y="1875181"/>
            <a:chExt cx="7348251" cy="3710813"/>
          </a:xfrm>
        </p:grpSpPr>
        <p:sp>
          <p:nvSpPr>
            <p:cNvPr id="4" name="Oval Callout 3"/>
            <p:cNvSpPr/>
            <p:nvPr/>
          </p:nvSpPr>
          <p:spPr>
            <a:xfrm>
              <a:off x="1118212" y="1875181"/>
              <a:ext cx="7348251" cy="3672395"/>
            </a:xfrm>
            <a:prstGeom prst="wedgeEllipse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0" y="2583210"/>
              <a:ext cx="5562600" cy="30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  <a:r>
                <a:rPr lang="en-US" sz="3200" b="1">
                  <a:solidFill>
                    <a:srgbClr val="C00000"/>
                  </a:solidFill>
                </a:rPr>
                <a:t>: Bé hãy quan sát thật kĩ các chữ cái xuất hiện ở trên màn hình và phát âm thật to chữ cái đó nhé</a:t>
              </a:r>
            </a:p>
            <a:p>
              <a:endParaRPr lang="en-US" sz="3200" b="1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4400" y="1125200"/>
            <a:ext cx="4539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 : Chữ gì xuất hiện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8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0"/>
    </mc:Choice>
    <mc:Fallback xmlns="">
      <p:transition spd="slow" advTm="18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o choi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00"/>
            <a:ext cx="9144000" cy="6831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1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542646" y="162580"/>
            <a:ext cx="60936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CON HÁT BÀI “A B C” CÙNG BẠN VOI NÀO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ài hat ab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74" y="1143000"/>
            <a:ext cx="9144000" cy="601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00"/>
    </mc:Choice>
    <mc:Fallback xmlns="">
      <p:transition spd="slow" advClick="0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6800" y="1905000"/>
            <a:ext cx="7010400" cy="3470834"/>
            <a:chOff x="1118212" y="1875181"/>
            <a:chExt cx="7770564" cy="4079853"/>
          </a:xfrm>
        </p:grpSpPr>
        <p:sp>
          <p:nvSpPr>
            <p:cNvPr id="4" name="Oval Callout 3"/>
            <p:cNvSpPr/>
            <p:nvPr/>
          </p:nvSpPr>
          <p:spPr>
            <a:xfrm>
              <a:off x="1118212" y="1875181"/>
              <a:ext cx="7770564" cy="4079853"/>
            </a:xfrm>
            <a:prstGeom prst="wedgeEllipse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85152" y="2373399"/>
              <a:ext cx="5562600" cy="3581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chơi: </a:t>
              </a:r>
              <a:r>
                <a:rPr lang="en-US" sz="3200" b="1">
                  <a:solidFill>
                    <a:srgbClr val="C00000"/>
                  </a:solidFill>
                </a:rPr>
                <a:t>Bé hãy quan sát thật kĩ các dãy chữ cái được sắp xếp theo quy tắc và tìm xem chữ cái nào còn thiếu trong dấu … nhé</a:t>
              </a:r>
            </a:p>
            <a:p>
              <a:endParaRPr lang="en-US" sz="3200" b="1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4400" y="1125200"/>
            <a:ext cx="4518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 : Chữ gì còn thiếu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9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0"/>
    </mc:Choice>
    <mc:Fallback xmlns="">
      <p:transition spd="slow" advTm="1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33400"/>
            <a:ext cx="76200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9430" y="595312"/>
            <a:ext cx="72699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p p q p p q p p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7042" y="2514600"/>
            <a:ext cx="169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B050"/>
                </a:solidFill>
                <a:latin typeface=".VnAvant" panose="020B7200000000000000" pitchFamily="34" charset="0"/>
              </a:rPr>
              <a:t>1. 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6708" y="3733800"/>
            <a:ext cx="169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B050"/>
                </a:solidFill>
                <a:latin typeface=".VnAvant" panose="020B7200000000000000" pitchFamily="34" charset="0"/>
              </a:rPr>
              <a:t>2. 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7212" y="5222796"/>
            <a:ext cx="169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B050"/>
                </a:solidFill>
                <a:latin typeface=".VnAvant" panose="020B7200000000000000" pitchFamily="34" charset="0"/>
              </a:rPr>
              <a:t>3.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8" y="3878223"/>
            <a:ext cx="819150" cy="81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659770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40" y="531959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70"/>
    </mc:Choice>
    <mc:Fallback xmlns="">
      <p:transition spd="slow" advTm="789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33400"/>
            <a:ext cx="76200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9430" y="595312"/>
            <a:ext cx="7404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q p p q p … q p 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7042" y="2514600"/>
            <a:ext cx="169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.VnAvant" panose="020B7200000000000000" pitchFamily="34" charset="0"/>
              </a:rPr>
              <a:t>1. 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6708" y="3733800"/>
            <a:ext cx="169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.VnAvant" panose="020B7200000000000000" pitchFamily="34" charset="0"/>
              </a:rPr>
              <a:t>2. 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7212" y="5222796"/>
            <a:ext cx="169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.VnAvant" panose="020B7200000000000000" pitchFamily="34" charset="0"/>
              </a:rPr>
              <a:t>3. 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659023"/>
            <a:ext cx="819150" cy="81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67" y="3927396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40" y="5319594"/>
            <a:ext cx="914400" cy="914400"/>
          </a:xfrm>
          <a:prstGeom prst="rect">
            <a:avLst/>
          </a:prstGeom>
        </p:spPr>
      </p:pic>
      <p:pic>
        <p:nvPicPr>
          <p:cNvPr id="2" name="Dãy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3000" y="6422264"/>
            <a:ext cx="3810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8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60"/>
    </mc:Choice>
    <mc:Fallback xmlns="">
      <p:transition spd="slow" advTm="7876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762893"/>
            <a:ext cx="8770757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5829" y="826085"/>
            <a:ext cx="8738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q p p q p … q p p…p 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499" y="5311616"/>
            <a:ext cx="2727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.VnAvant" panose="020B7200000000000000" pitchFamily="34" charset="0"/>
              </a:rPr>
              <a:t>3. p  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5695" y="3920311"/>
            <a:ext cx="2727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.VnAvant" panose="020B7200000000000000" pitchFamily="34" charset="0"/>
              </a:rPr>
              <a:t>2. q  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887" y="2625804"/>
            <a:ext cx="2727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.VnAvant" panose="020B7200000000000000" pitchFamily="34" charset="0"/>
              </a:rPr>
              <a:t>1. q  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456039"/>
            <a:ext cx="819150" cy="81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42678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1" y="2722602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0"/>
    </mc:Choice>
    <mc:Fallback xmlns="">
      <p:transition spd="slow" advTm="862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074126" y="3124200"/>
            <a:ext cx="69461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KẾT THÚC</a:t>
            </a:r>
          </a:p>
          <a:p>
            <a:pPr algn="ctr"/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2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2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890"/>
    </mc:Choice>
    <mc:Fallback xmlns="">
      <p:transition spd="slow" advClick="0" advTm="138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676400" y="3048000"/>
            <a:ext cx="545854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PHƯƠNG PHÁP, HÌNH THỨC TỔ CHỨC</a:t>
            </a:r>
          </a:p>
          <a:p>
            <a:pPr algn="ctr"/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LÀM QUEN CHỮ 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4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7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chữ p trong từ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914400"/>
            <a:ext cx="8229600" cy="577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228600"/>
            <a:ext cx="5809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Cô giới thiệu chữ p trong từ “xe đạp”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7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76200"/>
            <a:ext cx="6098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giới thiệu và dạy trẻ phát âm chữ p</a:t>
            </a:r>
          </a:p>
        </p:txBody>
      </p:sp>
      <p:pic>
        <p:nvPicPr>
          <p:cNvPr id="6" name="Phát âm chữ 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572" y="762000"/>
            <a:ext cx="8153400" cy="595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0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02" y="152400"/>
            <a:ext cx="431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giới thiệu cấu tạo chữ p</a:t>
            </a:r>
          </a:p>
        </p:txBody>
      </p:sp>
      <p:pic>
        <p:nvPicPr>
          <p:cNvPr id="5" name="cấu tạo chữ 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751820"/>
            <a:ext cx="8077200" cy="588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2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6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t="-9000" r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83946" y="3035574"/>
            <a:ext cx="2456415" cy="3057334"/>
            <a:chOff x="414648" y="1371600"/>
            <a:chExt cx="2456415" cy="3057334"/>
          </a:xfrm>
        </p:grpSpPr>
        <p:sp>
          <p:nvSpPr>
            <p:cNvPr id="4" name="Rectangle 3"/>
            <p:cNvSpPr/>
            <p:nvPr/>
          </p:nvSpPr>
          <p:spPr>
            <a:xfrm>
              <a:off x="420654" y="1371600"/>
              <a:ext cx="2450409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26355" y="1998571"/>
              <a:ext cx="11288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4086" y="2212943"/>
              <a:ext cx="51081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.VnAvant" panose="020B7200000000000000" pitchFamily="34" charset="0"/>
                </a:rPr>
                <a:t>l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4648" y="1371600"/>
              <a:ext cx="2438400" cy="855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66"/>
                  </a:solidFill>
                </a:rPr>
                <a:t>A. 1 nét sổ thẳng và 1 nét cong tròn khép kín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92170" y="3035574"/>
            <a:ext cx="2450410" cy="2930604"/>
            <a:chOff x="2998826" y="552337"/>
            <a:chExt cx="2450410" cy="2930604"/>
          </a:xfrm>
        </p:grpSpPr>
        <p:sp>
          <p:nvSpPr>
            <p:cNvPr id="18" name="Rectangle 17"/>
            <p:cNvSpPr/>
            <p:nvPr/>
          </p:nvSpPr>
          <p:spPr>
            <a:xfrm>
              <a:off x="2998826" y="552337"/>
              <a:ext cx="2450409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9258" y="1067547"/>
              <a:ext cx="11288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66484" y="1266950"/>
              <a:ext cx="51081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.VnAvant" panose="020B7200000000000000" pitchFamily="34" charset="0"/>
                </a:rPr>
                <a:t>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10836" y="552337"/>
              <a:ext cx="2438400" cy="856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66"/>
                  </a:solidFill>
                </a:rPr>
                <a:t>B. 1 nét sổ thẳng và 1 nét cong hở phải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05353" y="3032202"/>
            <a:ext cx="2431913" cy="2895601"/>
            <a:chOff x="5836889" y="524627"/>
            <a:chExt cx="2450410" cy="2895601"/>
          </a:xfrm>
        </p:grpSpPr>
        <p:sp>
          <p:nvSpPr>
            <p:cNvPr id="20" name="Rectangle 19"/>
            <p:cNvSpPr/>
            <p:nvPr/>
          </p:nvSpPr>
          <p:spPr>
            <a:xfrm>
              <a:off x="5836889" y="524628"/>
              <a:ext cx="2450409" cy="2895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60229" y="1204237"/>
              <a:ext cx="6508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.VnAvant" panose="020B7200000000000000" pitchFamily="34" charset="0"/>
                </a:rPr>
                <a:t>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734342" y="1240544"/>
              <a:ext cx="11288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48899" y="524627"/>
              <a:ext cx="2438400" cy="8429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66"/>
                  </a:solidFill>
                </a:rPr>
                <a:t>C. 1 nét sổ thẳng và 1 nét cong hở trái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4" y="1340237"/>
            <a:ext cx="1306416" cy="13064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1391153"/>
            <a:ext cx="1412837" cy="1412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90" y="1391152"/>
            <a:ext cx="1412837" cy="14128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73212" y="410436"/>
            <a:ext cx="768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4E02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Chữ p được tạo thành từ những nét nào?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80"/>
    </mc:Choice>
    <mc:Fallback xmlns="">
      <p:transition spd="slow" advTm="8398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FIRST_PUBLISH" val="1"/>
  <p:tag name="ISPRING_SCORM_RATE_SLIDES" val="0"/>
  <p:tag name="ISPRING_SCORM_PASSING_SCORE" val="80.000000"/>
  <p:tag name="ISPRING_ULTRA_SCORM_COURSE_ID" val="E316EC9C-AEB2-4214-84C4-0E9D6C8812DF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BoWk1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AaFpNQhnvFrDcFAAA5FwAAJwAAAHVuaXZlcnNhbC9mbGFzaF9wdWJsaXNoaW5nX3NldHRpbmdzLnhtbNVYW0/jRhR+z68YudrHTQILdBclQVwSiMitxFV3VVVoYg/xFHvstcdA9qkST9Wq2lL1pVqhLkXbqi2orXZfmjz0waj/w/0lPWPnSgLYpUG7D4R4fM53LnPm8xdnlg4MHe0R26Emy0ozybSECFNMlbJmVvpYLtx/KCGHY6Zi3WQkKzFTQku5RMZyGzp1tDrhHEwdBDDMWbR4VtI4txZTqf39/SR1LFvcNXWXA76TVEwjZdnEIYwTO2XpuAX/eMsijtRFiAAAf4bJum65RAKhTIhUNlVXJ4iqkDmjoiisF3TsaFIqNGtgZbdpmy5TV03dtJHdbGSlD1ZmV+dWZns2IdQaNQgTPXFysCiW+SJWVSqywHqdPiNII7SpQbozs3MS2qcq17LSg3SAA/apcZwAPSweC5xVE7rAeDeAQThWMcfhZRiRkwPu9BbCJbXFsEEVGe4g0YGstCZv10vFtfx2pSrn69sbcrkU5hDDSc4/lmM4yUW5lI9jHxW+tpWv5ytyfmt7pViN6RE9qYFPvrxcLMX0+SS/Ui/KcSNVlstxXWob1Uo0n9VqubZceRIrtY0ntfxWqVjZ3Jar1ZJcrA28YHhHZi+TGh3ODAyx6doKcQbD2jvUNc3k5qWZdQgHUtGx3SSyWaBwZnaw7hAJfW6R5kcu1ilvwTlKA/fsEmItOxZR+JY4I1mJ2y6RBnAhIKQGwQYnMD3fP4GP5kaqT4XhhyqbnGgGSMXCrFUym3ee/fxCP/vZhYXr05+UZgZzjhUNiAY2LMgtkxpe6pntmGyETcQ1api62q+IGA2iVrBBhgi0vktZASxnJLQDU6RDrVWLMFTHDEibcqhf6QM4bsPhlAdkXehaL9sU6wjw4KlCULk+1g9FwzYU6Qyvd1sviFLJfbquUaRoXvuzsCHh6lXWeQNTPYqhbGPWRPukEcmY+p1DFzl+5zyK+YrfPmFI8d4gw/U7Rwxx6rf/shD3O68V1PDbp7Bke2dMQw3vVUus/4p0v/0TQwfEgFsiNUW4QuXen3Cxq3lvWXMpenBLgygUaab3CmJp8KkB1A8uujgCWAjx9+9+56UCwBTZfueYwje/84J2gw9nx+AjGTvynghwytFTFwsYAPbb59AC2wzgRZB74fOhWFnLP76HuImwuoeZQuIH45D7+RTDhO0PwhyGm8mQ7v3CYC8730Ot3pnYVTC8OPJOe9bDHXjq0mfg0VaQo1M4CCM5JW+3rYb3Vqx3XgQV3+W+DkeGRkyq7VbbqohRbfrt3wB/arGu3Nubd/XiKLhQoiQXv/qACoKNhin7bsIGiqN8OMItMcgJsv0yoKhu4bbbgn6HZ2c8ENQfMlN3vGDlzX+rSPFOlAkhuEbMIJWfRSV/IAYer3lQ4nOmRQqVnpl9MDe/8OHDR4vJ1D9f/Hj/WqeuLKrpmLKeLlq9UuJG87okdG9wulLuRvaLm+Y10jey5wSVGdn3sgyO7Dgmhm/wvEYS3+B5jTAe8y2YtgFSi6hjkzD5d1VX0o0rnkxKqLHJ4iwQke+qNtsE6hFUCKcbce/MQLuCjIzFKMe15He+gufUZQQuDn4rCkA5UFN6VN7rycgotiDsW0KQndCI6jAWA1987Xe+qawj7ziK9eaG921l/f/HlYfYN3qpgv+Pg8clbNk5F4+m56gJ8vglqBLB9e8FU191PqdJ8lMjvzuhoVv/Rgx5bDo0JA+oB6ZpahP4XvD9NPv8LnUtvOq/oxp5KdV/0TP6plXcMSijBvRSCPT+69nc/Fw6k5p8K5EAtNHX3bnEv1BLAwQUAAIACAAaFpNQqf5t1fMCAACECgAAIQAAAHVuaXZlcnNhbC9mbGFzaF9za2luX3NldHRpbmdzLnhtbJVWwW7iMBC971cg9t60FFqQUqSEwgqpWxBFva6cZAALx45shy5/v3ZiEwdIwxIh4Zn3xuPxmwm+2GM6/tHp+HHOOVC5hjQjSEInQgLmyUt3slgtF6tgPf2zXgXz9/n7r65XEhhh/AOkxHQrtMXaOljRolxKRu9iRqWKekcZTxHpjn/Oio/vFcg2FjsAv5WzQTFU2/TuR+Hj4BaK2aM3CJ8fp02EmKUZosc3tmV3EYr3W85ymrSmtjtmwAmme4UMZvppQhIs5FxCWsspfJ3Ngv5tlIyDEKBTehwNB/1RK4ugCIjdqf+qnxs51Vbfn/6MdsACy4I2fAiHw6cmWoa2UC9y2Jv0w14znqroNcLkeTYcBt8TJPyVCvrc008jlKAj8HrwYDoZjB4aGSzLs//RSMbZVhe0znma6qeVQxhKVPu1auVE0AfSG2nFB6/3D41FMuW5EIb56fa9r9uVM7LUdT0bCPrSIwJjyXPwPbsqfWLHvha5VP0B4w0iQgFcUwVaqqSXKBc2TN1W4VbwhWnixjKWCvLJSJ7CpEzYCVe3V/jJJCxmhRv0ZHMy5HAwRifFylgh31VdL5COsUJ+EJzAgpLjZQbnrpJkLzlE5jq/r7/yAkVqmRivXVmv3ulNt65wUjUGi0lZAmOh01njFPS9+V5hK1PyLnLyKTrgLZKY0d8aFx2LwwjfO3MYrV1Xli+xJHBNcEWOaky7KetluxzLl0J1tHLdkWqGv3SRlCjepeqlJLodw3vpFldSvg4vKXpMKjzwOd2wW0kp4nvga8bIzftQJuFmMCubqwnue04VfO96lX0T5Fr5aZ5GwKfq1jBY2dRtJW6HtzuivvITwxck1mk03uAtqXKn4lGEyQnuWIwIAPF4ZyVQLkpPmhOJCRzANr9jKI7cdDZfKJU2CS6Qb7CRjuSM4UySTgc7mjSjotJKfYQ49iv4T5VVLfCZp132EkWiOFet7+0QrlKpjWU7zLT03DlWrI2SaoGV/7J+yqj/ff4DUEsDBBQAAgAIABoWk1AkZ+MKIgUAAMoWAAAmAAAAdW5pdmVyc2FsL2h0bWxfcHVibGlzaGluZ19zZXR0aW5ncy54bWzVWE1P40YYvvMrRq72uAmwQHdRAuIjQES+Slx1V1WFJvYQT7FnvPYYyJ4qcapW1Zaql2qFuhRtq7agttq9NDn0YNT/4f6SvmMnISEh2N0G2gMhfv1+z/s+fuLM4oFloj3iuJSzrDKVmlQQYRrXKatnlQ/VtfsPFeQKzHRsckayCuMKWlyYyNhezaSuUSVCgKqLwA1z522RVQwh7Pl0en9/P0Vd25F3uekJ8O+mNG6lbYe4hAnipG0TN+CfaNjEVdoeYjiAP4uzttnCxARCmchTkeueSRDVIXNGZVHY3BCWqaQjrRrWdusO95i+wk3uIKdeyyrvLU+vzCxPd3QiT6vUIky2xF0AoRSLeazrVCaBzSp9RpBBaN2AbKemZxS0T3VhZJUHk6Ef0E8P+gm9R7Vj6WeFQxOYaAewiMA6Fji6jCIKciDcjiAS6Q2GLaqpcAfJBmSVVXW7Wsiv5rZLZTVX3d5Qi4UohwRGau6xmsBIzauFXBL9uO4rW7lqrqTmtraX8+WEFvGTurTJFZfyhYQ2H+WWq3k1aaTSUjGpSWWjXIpns1IuVpZKTxKltvGkktsq5Eub22q5XFDzlUsrGN6+2cuk+4czA0PMPUcj7uWwdna6YnDBr8ysSwRgiomdOlH5GoWd2cGmSxT0qU3qH3jYpKIBezQJ0LNLiL3k2kQTW3JHsopwPKJcuoscQmoQ7HIDJ2e7G/hopq/6dBS+p7LhiWYAU2zMGgVev/XsZ+e62U/PzY1Of1iaGSwE1gwAGjiwMLdMulfUUdvhrA9N5DWqcVPvVkSsGtFL2IIJqawxBe3A2JhQXNkmDFUxA5CmAgrWuhauV3MFFSE4r7W1lxyKTQQADE8RgorVgQZoBnagKrdX3u61REZt4eN1gyLN8JufRB2IpNdp5yxMzTiKqoNZHe2TWixlGrQOPeQGrfM46stB84QhzX+DLC9oHTEkaND8w0YiaL3WUC1onoLI8c+YgWr+q4aU/4zMoPkDQwfEglsyNU2aQuX+73Cxa/hvWX0xfnDbgCgUGdx/BbEM+DTA1XceujgCtxDiz1+D1ksNHFPkBK1jCt+C1gvaDt6bHYOPVOLIezLAqUBPPSzdgOOgeQ4tcHjoXga5Fz0Q8qXV3ON7SHCE9T3MNJI8mIDcz8cYJmp/GOYwOkyGTP8nBmfZ+hZq9c/kqYLixZF/2tHu7cBTjz4Di6aGXJPCIvTllHq3Y7X8t1LeehFWfJvn2hsZGjGstnc6Vk2Oaj1o/gL+xxbr2rO9+VQvjsILLU5yyasPoSA8aJiyb4YcoFzlwz5sSQBOkO3nIUS1C3e8BvQ72p3BQFB/hEzt8QLJm39WkeafaENCCIPwMJUfZSW/IQYWr0VY4nNmxAo1OTX9YGZ27v2Hj+ZT6b8++/7+SKM2D6qYmLIOEVq5ltPGs7rCbG8wupbfxrZLmuYIrhvbcgitjG17lffGNhxgvzdYjuDAN1iOYMIDtmvcsYBbEX1gEob/kGpzuEHGk0lL+jWcjYWs8QoZq90dG9sEsJHgB/uMhH9moV0JP9Z8nAUtBK0v4Ml01YOQq96I46AY8iczLtJ1iGMcXeDuDUnBTmhMPpgIcy++DFpfldaRfxxHe3PD/7q0/u/7VXvwNn6pEvGPwwckHNm5kA+j56gOhPgl8BCJ7v8LbL5uI8cJ62ODu1sBnqE/A+lI5ImwajzAo16CDczP2Gbu7jD97lr7X2pUdNV919T3cqn7wqb/jekEyPvfPy9M/A1QSwMEFAACAAgAGhaTUPiSylGcAQAA/gUAAB8AAAB1bml2ZXJzYWwvaHRtbF9za2luX3NldHRpbmdzLmpzjZTPb4IwFMfv/hWGXRejiIq7gUqyxMOS7bbsULAisbSkLU5m/N9n8VdbHnP0Qr98+n19Le8dOt3T4yRO96V7qN/r+Zs5rzWsNMlL/GzqpEXPle4Ikq3wR5ZjklHsWMjuuvQmH+8EZOzQ2jSu3pWt0Pwcpr6sERE6XgAWHNAEtHgHgN+AtocW/9zEjpbXOSftoONSSkZ7CaMSU9mjjOeoZpynqH70FC2Y7TB/gK5Rgg1Ttz8Nh6M28u7ojsLJcKFzCcsLRKslS1kvRsk25aykq7b4m6rA/HTl2zMQRGroAMmEfJU4twOH8ygKvHay4FgIfIk7nPojbwrCBMWYaL7eXI0/UMO4mZBF7zKRySvtD0LfH+t0gVLcOKXQnXmha2L05GVzs0nk+0GTk3gvz8TEVcMgCKowb1gFi9loOjBAVpTFPy6w4CxVJ9JAxws1QJQwtMpo2naRN05tVtlefrVg3h8Y6d4TvdyaUULMKqENVH55W++ACt/SJFy6woq7BJYSaC9QXAZoULMyO+R1K9LuImr+2f160Dwts87xF1BLAwQUAAIACAAbFpNQAfv8abIzAADkRAAAFwAAAHVuaXZlcnNhbC91bml2ZXJzYWwucG5n7bx7VJL5+jdszbSbafbkbsZynFKbygyPk5ZmKE4zpWkeJk0NT8zkgcxTYooHwGaaduWJ8UikwC5TMhUmMRUV6DCJgsoUKiEqFSIpKgkiIogPas5vfs/zx7vXb633Xet51/7D5brv+7q/1/n6fq7rey9ufO/n+emWL7cYGBh86nXyeICBwQdCA4ONv3z0N/0ds94bX+v/bUgN8PzWgNS3a0J/8SH0mO8xA4MH6E+0P27SX3988SQ41cBg69OVvw3M5HvRBgbHM72OHzuTETk9gi6JlkaYpS+ZelmIf681Ejvc/ej7GxvCvv+C+Xt4OOly2ichu4OcjY49Kv72MviJPdbicnSM78nt0cfO/qPpyW5A+MebUigtH25MPZFy7PlnP/50yQKcO/bJT7snvE9++2or5zyD3S6hj3CF2BnsBJYTqKydAEnmXIgcP848VzYxI6nfob7irpkeEOjmBupaUNrtdcLFl+h6/MLLPLN3dwjaoYHvDN0OpalmRrLjtxWxi11JULSqS3hFLPzIwKCVNSqfzUH1E4WzRHIY8h1nWUmDDtQNLMmXbuRonldtinU2Awj3hFiznA0MKofbQbMLzxWTGjGwAdH8KqBMJmhJFrZXXw9/ODZLRnxg8Cgd9k/1aXXfVf5GR1bL9QN6K/+ReoYOlU1Heqp3bBPvNDDIwiteuy8vTeSnlSZvO03fYPAviYt67iE/Py1yftGYRIIw6G2pkj4a8fUe2EAxM0e3dUz2eEr2oYHBu3+lq1EyS5RylJu8jTrZLbzCF35sYPDqmJ5T5ZEVARP0TIo+91T/zeDy9AHhHtibFQF+w10BCP3dl+aeW9q4y7v2ehIate+eGpLxWZO12aknxlzvrApuh1D3Ea2ErSmiexftR9rSpKMBe2BmKwL+ADRuREBLgc+OVgkoLyIcIMf77Fe5SZ6UyqD4zPHzpZqhh/HcO7RC2U5jF8Ya01R7IVw2GjHSkal4eXrm9Kgqgi0pnTNShfulMFBLi8+znwayKEnb+JDSZAODl33UUlmp2NMcOae7Rky0tli6YYk/EurJSvPlxE1ine2ArPQAVqpVdnNFAB75jyLuiVUdK+PUfimRqtdx0uhDwBPZ4PJUmgfD8QUuzT65vaBUbqQqhW2bWCOdoiGI+6C/Ux1ZuJjUivzzyd4F6VD1XWAxvcl3A5ns2n69+zpqhpk51hpVHBW2jFdjkbaUHIl2NDoy8gyWRmYMPs/MPlbORhWWC/p4vBiq+CilnmKBN13xaTNFJccViWO6cd0H5jNC1U5ex+4LJLAto82CCv54HftChbEFII/KOW0ejGFXFAt6tsi8SgLa4ipcYpUbvXRIRTIuCvdtRY5iSnXTaNIGsikTTE+tSCCP2+fJ26IrRNPnXLeCk6Ozyk1VdTXsK2tOybYXMgs8iH/v9bMWOj3UlVYdPOxw60lpZpCPMz92THOnTHZQMBNWqJZnTDsqkyvHhJk2HVS8Q+SmNhI5O2U3O6hIVpOrsuGPwmguHg+FWMLS0QnZREyB/FMDAwE/W+3HN/kkqf/eeNvPA15bUhvgFedKTwvz6bGazGX1WVadQRIrZZPz1YZBY8q3LZWQvTP8FqOOFB2sH97TSvrSt0/MgiGplaIyAtXc5W/UyJY88YFLFhrqMGYXw2pWlM7sByV4D0YwQZoSJenUeEN20T5pV3On8MqDixJ5m6M1TDhJP+PQoEss9hXQ7/+pMeBl0FQAqhnQirt7fmDRPyA/oHNyXlCq8hVnB+sCXt7XDryNs2AXnEh1cQh7ltYMSQtnirACtMYpDDIesqG3Q7yYikzfBa0+wo7FdbdFFQti3AdjwH2UgtJXU2EmsqhyU8mzhT1+pJAbfeIUAZ+ZMiLK+/hwok8zcBSkwDBf3fdcjyZLgA0AxD79KkJ8SOp/m5XI3NgKqGDB56N2AXwDLsUzGhtitjVMBx+M3DGdf5zjwQi8gFG1RJ486dRA3pI6D6UyqHSb215lS1ZtoiXvQdOSNGndWEZ/3gYvEjSCmuMyiMVEnRH0doRz5no4bZgqJRU/IZou3sX0scdCmM01BeByWTgEHvsoaM1hLiVy3M8lL4wAX7f7lfXdO0dNvN9qf2q2LXqZorUBM+sfDcgBPwMQ2B3g5ub2JBolbb8o0Vp0tBkMQdnx3CqCux/cPz2bv5snvpvqYwX2LAgIadTChs6+ouBS2rsXfv42wN7VBhO2n3lg2ax7CgXVZeTzTLl1u1ajP3W/GOjV7ZUC3lEXYVH1myU4JzdMkl6x5Sxrov5RAZv4j1hIXfRg16XtnTGDZTyfnXk/OiTFVyjFEtgIJa6s43rAXgbVUHRP3hYVoErF+oQ5I12+dJ8JbAYWllryPWayLaRdTSKPWmZUaZqdylIFrwy239MN8VgrAWC13w2vFK+PCbRr6qbazyL2YgX7W26kXU3F6mPChlhm1F0q92aJjngDY8E2qZWNDXz54SF3M/bwtRRhYZjw7AVrSlwUDKHY+CSDUJzG3KfKUe85hjIuP9FSvNSLQqusWzgPfMuZjuwYwuTVyzYhAjbHV2WhqtLRGvEJcJ/mQIFvI0m0ZSkob80PFHlEVf7BHbe4+67WbkluaA+kB76cTBd1TdScUfs92Bl0u5fe/1HGlth5qA1Hued4NH+4eQsMFau2egS4IvW+UCzwLG8orlAGF4ZBfM0dK5xqZrhy4cXhmZs2zn2nXvcqZ18+OzKES4yGUMxdyqnooE4FpTBsXG9K4i7JMCk3AzcOYTIGwTCktqWbPpCFEfg6JHMZzKD8dfFwd6fOTLj6Blyu+zAWaSGVGWmsXhzEf0sDAKKoIy/ObqUYBr3rlJcjC60Q1BFY9BHFZLPonrLt7texfK1PY9/BikGMpqNDqLfapM7esaI8Wq0FDmjrgRhM52eVNjLezfrUdELjjDgLRpvhZNic07bU9qdjFBjVdyCTtXCpEQOv1rBmGveZYozuDdO3aA9cnd9XfX6YQDnJEjgA0FFq0O93bya1Gbr0XUOZK35m3RZeQx7/s+L/RGoE4mM7AAA3l02tSSEOWfhMynN2YsmLSOnRvH7Ai8NDFW9wxp83m7ymd3Uzjm2Zr4nWxeka+oDqiLptl9Tstf3J0Vbo5WEYmAGtelSWn0ustPe35ih9yJ+VbqwIMKYO23o+tAeooEVWtVUl+S/zwkvfv2UvNDlW74BjlxlxO4ROVU8PM+7u4r29uCV9y8LUnKI4ALdtvN5enD5yPd6W8JnNnqU/XwM8OXwHtxH3JoyYg3awF2fa9FErHSLMc8uKabW/oBt7bQhv6MPjtwnztrDItXIHjaSXgPmFRmM9UtQXYcUB+KI5KzFl21xaByZkLHqNRhJAD0xnqlKJNmjiv2QOALkJn/R8JiHeZtTkhHFRyftt8pTaL+CRv/yruD2wlLXdvq8Bkdf1+n9HCqbisON+azldpX9+o2qVdkis6VbRhjZX3wif7d+8f/yvcOS5P2r6ecglcV378bEL+9HLWtOuv8KSppUVvkHLbfdMr2Ih/aongSvYYa6yFQHR44C3Hy90XfvtRjh9LIWGqJesgah5v3A6VD7B3AOjFjOVU7Nma2jDJWfOUgZ2m+/DJEwzIzW4OtnCT8k3F6uFGZeUQFnm5xdvjKW4ZXd46sx6dH560GqY1WeOeEWrC1lmm+vlNZhfCSGDy26BessZ/MBZwR0GLx1XtDWY9/l3H+mNMevMQChnhDlSqxbNO0/31s+K2DjXPkUGR6R7mLz4ekKoR8w/UNLVOpHh8mMacWwFx20Eadr1iyUMWgmTtdMho9lb7PaEHFYDv9Zo9LfreVZChgLvPJK9aPvX20S9uVaR55weg77IXclg5IpVV3z4DUFv1YZVq/7fQtbotIII3RbfVtXpcbN/TGR5Ud32FSMvliZn7vZ3U/ZPjvdW1F0zy7on7izYWWeJz3gzGjrmsBqmIHFYYfEbxNKiMu7BTMZYkWehx+9iucfaI02uBAvFu3z5EL99gtuaPj30/EBbOP29AJDXd3cR93FYCjtXPfD1O8H4ZRV2+6vpd7xm/VzwZeMR7SuIu4EVc31NDdV2H7/DsvwMKL/DHBHXPOXjTQ/8w95/JSzeBtLJZ5ttRwE8lxhXdrJ3OX+c+3z7O/bna3rIrMtFuXIv9wPTE0QCaP6KoHFGxOoI166LcnuYlg0PzT2Vq45jp9BjE5pnYJr56exTrNt/arKv+qjwsZv170XcHniZ0RTfKZfLMQS+N2HIvgqPu6qUows1XEFqVtuupHWZTjoVZEmWhjRdmQmB8+brwvyK2KOuN2CChFdoE27jLUkjbS2lu0LX3/lmELcRT14eUhHRZA3oXX4u+8d1KbZEj6iyiKUyIHxmGJsEREy//MujYMReYpUMCHhJSfT0O4V5mvfeahb+9MH4YISoHjSXMLKZLP78pfjd+3BAdlMmvuP0WUlHVTSOYXbJ0on3qxV7qssjPP+fLyR7EEMLCYKUHYRmu3b0upu6nhq6u9oyoLNxogpQopti7E9+m2CizoI4NU0fCzSLeUxYS5JvC874w7Gvq9YJirfNgDcUInN4qjbZQt8nG2E318Nio9dj/PZXL6Efj55ZlA1TU5MBLk3rDiyqBypd52cfQwFa6Wj8TKniaeG6MN015F2nTEbF1wjizwcVKDm/+UlIvmn6urW/H0QK0+9elp370NUCFTjblx7QJ764Ls3Vxol4hjcIp73brWnl4S5E9r2R9kYz1iU61w0QUgJcWV1pkg+ew7w1NapSTH4H+/W6ebaM6xOHC+so/Qxf9K5UijVS+xJvohsrub32nuv8zzeb1I6WIXgtb5CZ61a6Spn+aCHui1k6Yp3TG/642yvLsudpzzTyE+t5B9qE5PJ+TRMfUkQgErHhPe+NwV66+3WyZsMFR8CI2upg1QhmPUrl9a5Lc9yGondG6XtHQizf34W5A/4gqo3mSt8h3FuLZGzT9SjFG4krrfCBndCri/vMUAuvq2SbOR/9NX+jS7Mw1dkAC1dCTdI+LWw9drbUaPAzXO/HjGzVDK2BfXvdGrkWFhmEqhFptJErseUvRrIgYjm5s/sBkyYWBJduXvFKbzo62vWX1JPR8GWvq0unEWdDPbpakOT08t7EZtPT/imYpwXrbj6ZO1v/ITqg0tEBNTQmZTWbbPPfoDqWcM3kvTqn8CK/w0Je9oPAJ+idH8O3LP6ZOZ9ZEq9wvJO73ypAjDzgXoFz0vDNpPaxSxku9euqvrh7BnomOzhDZOOJQ2czMj26xRfXneVFmUDyJCltqpqNeOOP51022revC2XRU3MnG084hH/hLiC++/jttfVydKqciM+6EJq0t+q1ZOljUcWWBRBowTfd/M/HacQKSGlge6DOfhHEGl8X407C0RHtngKr5C9x8EX1s/V8s/DyKOUh2zI9btmHOuFQePLJkryd60sV+1aNmsTRz/Pnzv30XJa37t1Tv/qemHelBycI9JkEbeP8OKd586dBorn3VCeWDRyrhNeM/6T/bpeSlPDlEv06kb1aWSxvI8wzti71T3/nFqOzWvfmI8oMkGL/xrKSzG4Ia6lRfaVPp3PrkXG5RJXK2RIffVz7PQw8wwy68V6BDZJf3c8nYj3NMqOz3BHvhp6tl64N0BGARO+P1pbfX4899zTHjWIuTqqfvd/WVD/tJ3wIsr6fcp14Ifmo0vVZuJ3f+7QyPIRJubvgUDAGWTee+Xl55Fvwabe7/i6QWC4Rz362zv2n2ODv95o/Sb/XrSrmzATuegIvh5Stv/WDXaoXboR4ZMx4u13Y+uJfq795WJkOSn3bXSuhaMomYAf/v9/TVTuo+vwKXZkgTdYS8aGrs6EXUkWPI6d+JVsHCnY6z/i6tEebU5byKuN5pIak0Y5M2dAVl1+WGFbv68roHh4ZwrAXu1g8IAmpqZJ7v0jkNXePjKejQYtvT6vpSM08zUXjNR/nM5/tMn2nuvB07rzDtd+WQyzei9N7N9r+1CsncbtHl7XGptjfdfb3UfYSSf7Hd4ZuF8MDHjGlWILxkbE3x9cioF3f/QGrDxJ9JTCPFib3bjy2WNxZDCY2QKM7yk1OQVnZgy6kvZ1p+/h9e9GusH2KeJoazB48j/TOaoBy4xREfkuX+OBhW3fHO7ieQv/BCjmOINLZlyBNkjGaIBMVdRxtkrxT5FTYLgw5/KeIl6sPFHYrS7tKm8ILK0FuhSCe8hah8eiOUSv4YXcp62iga8mw07OUDmRv2H62nSedudTXUQ+0eDiIKQaWDx7UMw1V3bxVLr5QQRGVJJ7hm6pysLP0fsaxYuTZUU4CtIMg6khwtw8989/Y9nj/QEJX29ZuG2jrqCRsxGwMrRKB013u3xL0Nwcsdk7XfNRpAyg6GDsss2JHwZCZFay4eVsur0zGahOVKINjmW614tirR1Rxme6UBqN3aSYqaasGGfR+axrpqf9wPKsGbUKs7reTWAKyHpL4Wcw4qmv5dDhkx1OWkzjbJcepAXYLyXZglskSnFvA+9lnavHT31lA/xHNzy9Hs8ec2JpDSUB7RDSD4jNYJGYu3UpM5aLC12Pf2dEaQsVPRHXGVbBiGuKbR1NCc895ZKRWfOEPhuwXhJX3pURQ1JS4Mu5UWHl300F2HD9psMWnvDaxZ/5HH+8sD2pqRdZXu1vAo8Sh9HmXva+ovjVimj48js6gIAP/BxPR5rwgh4bAOXkqd+JFVOyJrHBegi4hVHxIU54ZlG5tst1cpvFCc2zA8HLfgCeOX4L2cxvJACl4eUEnE6NM4Qzyhff5WYEtI4eTn4SA/djiL2MKjB6JN5NseUC/U149mgJH26sOJzJdB7J9aog9NT41v+8XtaVH0J2nwwpyeUgOKIb/YGw/NVG1sA/wnB88Yie9frc5QkGZ1i+IS+yvnUwLE2sW1oUv2diivUgO58zplafiA27Jd7DfuIYl+5660ZMY4BG4y9ENE7ivLhzdLQeUidI7lSH8XY4VwS7TdDF02n9c7MS+Q0hLQ/sXx6VVnCU5C/xqSWoRsgfV3zEFIaEFI5cYZNh6zdkNQLADsDbsscyxPTJBM3/uyRXX9Y1986/5neNGE/k9wQ6syufilKE1mu5PPjIpwkyvb1S7vVzqA4nSQxN8gERSlNeR3Kj5v6pP+bfIHrJUYaNqtgqPyusK8tVt7dGB9C2bVH9bStDOZvszToxZjYsICy8n15rCzfqmkBasLrTMkT2osny1B/ZQ/hqNuqhcqICAltZ6QzthkeWrTKHlxbQvZvVVrAR4eqX1NGgm6mUweIQH6AUw+A26wt1gCrsioUF2zb/7yFLfYb4bQ5NHdXRnsk5oSFd1EXR8ZnCIhbn65WaZUAZf1oWF+GvreH7o582Ruk5jMl2ZxguGzDtywpCP2YwM5YS9pmMAon7OaZuDQUR5OYvmu0aWd13jz+ob49a/rzXGWu+y6UT5T/rG93kK1pTsG3DUXVxNcLMlhvhGXuqavWlqqe+lv9O3u+RMrqH1aPwL21eQpVS0z6m3QeXGeyIXPhEecovUC3ytPohO0NKYM0G+WAviXcmmXP6Dncin8br2OPVYSeTcyxZftB4vPLp9oUwmzORUzAz4gDG7qvgPrDOTKYG9zmzAW0qU3uQX74WKgeaN+ytKuHIok/SFctSvkDu1oJd41569wuyunTmaMq7IWP2LDMwfO6YHp/xZvdWOHGepzIrJuytMGebZT1V+eftTKVEf6Ve7Xipzix6plfi5yGa7JXr+MSlxbNVIOzykJVkIWsw067Z8ao+GgE4mBDvAX29izI3UVTAy45Uu5IXiCe3CnRCkejLTfXlgJwbbLQfDmw9WuCueQLK7J2+o3KmLfCFy+pLOiT4Fxavq1/jNB9MDEeZZb2/v1TdiVGdlSebiBFHGaUctLdJq230T3d05e2XLVXDXi1Oot7OyWzt6EqsXdG/aRy+eOb8Xw2zExXmxlPJmcUPOQrsnu2NO33ZLyCVp+/mdCboXIW7zvirMcj9hQTvhIOgiPkEz/2Fg8Op7nJeanqkYp9USeqrQoKwJNtwBJYF7pEA3pe40OYEX08yzhEsxzQAh4BlgymQDoRdCDKNTGAcreMoGcvv8I9luvWW+GspW69HBNXQ+daUfb4pR94lnFwP93dIuLQ02hKlq6oM5roqe05mcRfZUv3wIhdpvguS0dZ5eqHfmNuK8cSTQ0bjOQI7/4shoEKKkVMJ3OC0GirMO4c/ht8lsWkgI3oSYLeCBosdcq9vGC4i3oTiw6sh9vBo76BKB7Cbi9Y7EPB5lq/T4pBAFmv39c0+utFSR/097NpzkaXEig+rTkHxGahYoIMs7OvDRNGyw2M2iYxAs//axl2IthNmbr/Xmip3k+Imx1tMSKyH77te8WuHDnoRLruzofUisjznE4GxNrlJ/vcmtm3Mr/TP7HFEeQdm+4ryT85F0xxeVhMNZEcRK4tcSKBHBU+bfgn7YUdMLK5ZH8OKxHd//g9ht76oWeVa1UAKoBVY9QT/EH6L2H0i3xah+5iXW+YTwSTGx4vZcWLkeWMyEqs7S40Pn99aKVWC6AjBLEXqu5NMDlRx3ruK5SI9rx85n4WD4aJSe11GmoJ7dmGBPtmTLcWyRMmKsG+4Ksi0V3H8Svql5S2IMuJ4ZyI0f0u/gVNzp7dL8O/ZEcTpF+qBOvsR3V8NrGOiVTHzjw1JluLhLP3gJUzdiZCrkOxr3W2rD0WmEuixCYCRNLAfbtdcioNg0bix76j6Ciaa9ziYySlbefeXDgtMwR6uEarDseZ8YrCYF0qSlytAaEtr8VTmXIzWaOyhlqRa6pQ/dg5qlWX4F5Mr5JsVYauTsH03fJ1V5T292n7+9GXQgEXwXw2uJqDnTbe4fRjaMr0N+kaeEhUZwUIMOD/siSmVkHdWz5r+YBhCSQDsk4eZseJlQ2zPX5mtbUoyTFnH1NuefVDYiQlLISvF8Gi2JoKqWZA2C2f3N/iUzqgv2QTd8H/jyC8L9nLZLxU18h2p6BbA2cR825NlR7gW1uMlIycrQRBuLNVzIfCZX6LVi/t9a5LjGijehEFHZZ5XSoH+WhJszPGzYwRvIATh/Z3NMd1ZdqefgwZ040rQEWs1Ki/4QQUUDVNRIdjRQdGDByxFlrvKqfoTuPhrIir+UNX/4HDuOEuPB1qOAGTCoha0NTXeyNX8SbL9lbOn1w544+oWEue/QObw51Wf6dL0jCFODfAP+GdgBT2GpHAAvwaqEJgQBHJLBH8Us9ShqGBi9VYxHrtoI07wXjnjT6/pDKp+BY3d9NR4NWinOS7QP9QX8rV202u+Y3yyJ+xiOzUdAR9qP4DpKDFFae/fr+SWaQV5EhS5po4FBeLRxIwIyiBiIsr+5w7tZtcl++c2EbL8+40/UIAg/omZHctSHIysrZVr93rW1QI7sVPdjkKNN3zfSyBkDOW5LSyvc7pXKHPtI9HSpleJx/EodP03nHFHrpODbd5mbyfryfO24GnQN0WdtdkvPRHKFt2LnF1ZCcPBxUjBI+9zQzG1eKO+D4HUReuUKoWNhx5sLN27VN4srI2Zrco6cScwx17+kLE3eFmeRszn2v67WxxrHQ983JzuKgt+DnxN31+aR8wF0d3kRuh40d9tww+Z9aEHiKg4Q9rHg+FYhLRuuHCvxJ40uDraQRuebW1ZJXFGKI6Nnfi9bWUkAVqM0AiE9a6VaR3xe9J2vGTPTlbzWbQKthSaHBfNNQduord2iI2hJ2qocyVAxkNgwjqzaA3v5l9sr4m1eHdrP6JGJ/JvV43I3vfRmq8PKdj0iCX8xZv2UtVJakydnV88FVKUy2+I3q6NF3nG7dHzGmxsD+j6nUb+RXDP7NQ4LD19dhpZqL1T7vU75hTS80pN9fcljqpCtlPKIwhP4OPYEf2al/M+ljkwftwuVa24xe58aune06beG53keReygJ+hsnxV48Vu2JJIeeDEwae+zf9mtfkFwWSKxK/6WoOQEWFQXx1AMsfTek7e7TnQ5clxTz7QpsvHC1zGTB3+NaZxqWz14yDYeb1Lk20iaXsbEWrzZ59UtbO5CCw69sb1W3HG5FIYTKtO6O2woE4lGKxBnavQqQEg5PVNpli0dbMjmBXtiHM9htk3k+0BRJN55dc2Lg4VJEid+MA5VISisRXbPPbjOo0e7YTHi4iGC1siFPAb/+lkW9176eAxWLNN+seLzdNmTUtmDXSEwWk31h9Bo1+ojxJ+JH4Uc8/u4kN+VKR56GO8pPanuElv1YZ12FBktLP5wPyHKpj8otHN6AAV1c8HxTlIrQ+4jzFcHGX0rIgYVMs8897tvxLsXWUM83v82reBtw6nx6i/Qz4DdWfHHszMns8djzIsToM20lCZkuvnxPqvMr85rTXHVKLQzrvr2qtMjrssjTjTnplmcaPUoxuwVAXpEbyNYGR54qNfrro5SUcxEl9JKBHgBhjaXTFB9t2NtKMOR89QA1Y+Bs9v4UDnwlvBx1uPz5T1sh4rIfQGr0WF3XO237QvPyhLxgUt26KtfncgCd/LKCkuLbQgx5ZuQ4HeBjyi4GBcXX7WxS90YvHHLwsK5YLuQ2UJx3vdRa5HzyWl64AXMM5eY5pqBe/Kb4rcRBWc5xXfCqwQAQZqL1PST1MGi6b5G12oElRZuxm7tytzH4AY9UrTj2frI6WC3MVeToR3+FUvV2LWfGskNyGKeq5ACDPUtqktoRHdifOQgdg/OhldRHGkBtEAME0XNzqPX8vHEqX2A78BQmrOrO6/gj7wpK3VEj+x8tyzKo50Zd9r+eMFaBtj1dMFxixFegHtxAGrU817xg0PR1AcH7B37Tpn0KbXhJGduwPcBdwN/jd8JXk4R7JR9tyUdNxi2t0iNza96tweK084UiIFQVL8sdrVgjLT/Q590fXbKDb8c1Fz+ZjVk/o3c7PrgfUImb8vcvRq8eH0zYbg6phhZKRNCzWhLlr5WoGS3ru+6ID/SJ8qMKH1fQ/xGlSS4acHNDdes0SLftSpB1C9vl/O/1at/s6z9z8mS7cWaZZRQEJycISCTUOPOZpu2fmNGzhxOWps0pofSIary5VQlfJkoadCNq5AHL16WL/SKMgLXldH1whkxSme6Ku/yqd1/KXqa7EhF8URJxqt3Y7Mddqu91XQ9wn05R1P+3+8ChI8oq9UijOX8zmbVluXyT13X4qga8QFn1RNJ/0UmCaAz3ngy0o8iJz5ZnsCYNcDPcJsjmHHaOfKyTNVCmajr7xT7vTHX2kMyLxFiFY2j9TlOhvMWDLR0rdxjMTKj7minZIBUuyp8VLK2VhNwJvAXhhgKOULr3e9srimamEtrnG6D8GUJ2VSffHZi/DDGaGq4hd9x9G9ppn3fomSDq7akO9oKAb8B+gTl3fWpNtUWFq25F1Gxh1wxzgUgKFWIXDT1lIaH3MF0BuDSeOnlbXpQZg9OntbAIlFWwsqH2tGGtd1DAhtSx7HhBT/zxPlGjGU0gZ6TlT7o7k1dUre4pjf5lENm4knQSFvIXg41nF2IyVEnMtJz1OG6PzwJVHd791Q3hTzVaYg+jOmSM3vzhtK3ZKFI2ccM/PYy4O/VvmovBDudaIpelMNyzxfESqDeyQ1VNqemDlyFBxdTECPktkql5UMfluwsnRJOc+8ob0Bas5EmZHNn+6vt4zGMKtJT0hg8cS2M243E7XaY/MvEX9HmxU7lL6sr5ThxYDTzTqVYihoQdzU+7IFR9/HYZ3tOkaCjU4s1mVQCQEg146NTwC/L/lQb86ZJwXegJnpnFBihLdL3731psmR2KrucrAnCQKUmmFOdmY7stHyec28YHPIjT57dshY0+vKJez4uruUXpfWxxs9+i7a+CxCC/W0866Gdhr+wOW2QNBcNtl/O5vZRCto6+mAQGK2ZGhcJek2zewoSq5Lea/EPcfZINobSl6QmyW8lHkceAPcDBKKJt0WGB3di3Gc+4F04juzw7a0LfBkfWTxRJaaPNVMRwx33Aicdbdm9hYaVwX8GQipAeErqQf9JsVrgk/QSfhr+74Tzn1E/qIchSDfjiwvyjMi1sXl6MJ0pu/O3rWFmHOmfSEXuRs7snrvhevGI/Mio0XqalhBy2FGeMuNNW/3NGMw1iXCY5G3U4f8XyobMh63i+rvT2rJVM0Xho04rZ7xLAhw8aaQtrcldsI8do747o7ERwSx7cUD4TERW+lGNDWwVnLwFUuQ4ufqP7wxNtz/e6Zy0OmuO+uTH8ZXPBujDMx0lSy/nT1y2wYhLhjGClmTziMjY8CTBmJNolp3SYHyoXPGXpRRFMtYKlkl43aP13dvGjBE8yRzOM4g6esKJPYBEjGOhg0lQ/dvDHZmKt18M0qNH+B6NlTw+tEi0Zk4qTQIUv2sNbHBcvmGJb4VPPx6bN/Hyf9BzIKuMbfTHWuOVRBAXa3uaArglw6CqF4ftW8jRTbTBkL3zlD1hLbZ8tA2G3S2HDTraQRTFQ+MP43mFqOBa0tg8Fl8cUTVBRdYk38LkC/o4s0euJ6yV1b5qRMgx0AxSiCWIO+U3x+YBhWma/EIoNdpmuMyGcAe0X1ovgI626uqteY45HRGJ8HCnbhiW7lPOTi/HMM9Vnpn1bwwfwexjdzqwoxwi3ZMicb7fq8iFV7qc1hwUzoJ7pAOJWUQfqFHrqAK3B1zVUu0tP3vImooXoL1eN2x0tR6n9k6lU5SWgCVwuqsvSO80sVi7y3OOmcknZj3+qrHvlvN+bufSF2S9/Jpb0pj5cz931ayOy+DjYmBVqyXSHJ573iMucEfgLqhJXqzFiRyqtlmcndnOX7TG4j+L3MsTTTPZ+vRVdC4NlYqPdkorxm1ldSedV1MYF6eODOkIvNfionSpalI+PketJLDvavtY0sZLNV28t5o2eQQxJmQQl073wTWbgUMcIkcvDWV6/C6V10RjU+ZcefEMp172Eom9x3LtKAYaTE+dzMidCmicQfayueTAemvArKhD6xPwa2pWVm9dI4HwcPiIW+3SvWjU9v4vu0mCoAdmJVJRG8Vnfi83lVZeywYsiY6eqvb7kdNk45x98CsmZbBoDDrNq8nkz7eS2Rq79cjDqBD2lOmuluuVOeuFJOz4Vsv//3zU8R+y/5D9h+w/ZP8h+w/Zf8j+Q/ZvkCVnSuz9l/+P49L7+/8c04aKgaM6urBNZRR+nBSK19KYNTnG+ge9Q2KgWY6CjfY7tpm0de+ogcFFmKXVygnno/n/2fe8/+3R1H99YmywcoQqrzTUqRmRbrMPjDesXN/5Hx3Epr+RL91y15IG4B1qRgSyl4xQT+ZFKiCRByCLiwxG1mNyjngyR0dLvjkD1CuUSXuzJEzv3/zik1jka6uT/uyDC7oWUE5W/iBVcXunp5t9y1Iuk3GpbYZd3xa9ODO1UNl5gwXXbVhmoVGDxzJmrJfnn9v/MYXSs8acyuXWG4fHCNLvdJyf5UXO87lp4Yddto4Y2xVy7YSZm35oTjUGRz7Ajhj/0DIZNB7R4X0rJF5xXwqKTPvQwI7ouhmr3NAsPU7I1FC5gsiYdptX03Kc5VMKrq1Lfv/ZFN2gncJZnkpfur/X4KL6wCizwrRF/gKew51zmpqhnm9HmE/G7aJoYF+6zy7AGyJn7SFHcM4lYog6bHnspziqDuk+16ByWwT6oYUPIRkS1ag7fXnOk+x+MT9noUyIyhlF02aAIQwtU7j8KHEvF9YemqR1FjbN+KLeEXXXBnA5CqShj0CCGtTWWwpMiDIWuGP7s4+OGPxW+KYVx39gre6o5ycujP0wYzfKqkc4V/9+1zVo2y1bRwWaMb2JY+Ub1OXo5k7paSxNORrkERibmg9ZeJPscgsvdRlVO3eJjXjivL1FOaLkZUsh4pA9WwxbApLCVPsBDIp4nkpQ41jTjX09YaPpxvLHRhTmiJ24voLfvMFAXv6Qr9hsdgiY/uyTLyoSU4d0KaWymlJiKbb0ZiIb7vFV4EuowgPgo/kS25EbAAoMZ8YB/qVWsQ9c3JLo6x/XkFPVkxeK0jp3z2mzk0JVRxIBgpsF3rJ4d6kT3wMFUQXROW/cO7TT2MSdBq1DWx8SKq/xZ61Zqlk/TWIoS/VxGgtecL5vvMyooVTGd/Xbz3RloiqDl3ewc0pS+KUjVh3ChQJhRg62i5FZ9jJNakYsCLjM3DbRGBfBTitkJ1EI7LiKedkhfWq8ch17Ggnl7LxZYfr0DsJc1kQkWAstSz+j2Dg7CsonRbk7kVGnbQWlQ8/t2Ko2x91ODfHUPn7jymAjxNf7V3/JDNaUeQeRbMnJhjKTd0qC6ZjaCY5GTaY7i0sy3yz5gy62l9wawXBP3gCXV2DBH4d6f1VBQ2O42O0DEWVDviuyDfYKm0jixFh25+0ymf/SDQ6E9o4XKa+fcM5RDBaJ576nb7hc5O8sqzBlwszEmrxIpdgTKaszA9a/yXnB2RNA9z9gEQtOinWYpE0gH1FUBhQgOyCUiLRnx+k+nVziVsWoTSEHwC0zKaEuM3+/jpyBdmfZfavWVYYguidXzs25zGZ9IieImgg9OMlek4/uScyolXGUGJUt50Yxv6P6UrXNMoWhGZrQinoKYybKZbvIR1Gn+Bw+PdZg/Iq55o/nS70w+6VpAXcDNs+OSJDYGlJErTfkyG8FpbJSAoI1lxB5d7f4SuP9H6YpuyKCAPdd+lxImTmXCuE1ISZ9jNPjMVllA7O0fmx5Jng/JrUi62DMSBu0MaEhNZagAetl7au7pdwMRyRIUtx1j82SV0auu+XKKoA7RfKJ4Ox8wUGsc3svSB8WW5LLISrExBGKCNwmzuam9Oh65w+fAF74HejOTEuyttAdahFeldDlyf5o0X59JFW/3BUSHfCzEzJLfbaNTWc9Dyr/+VZUuw1D3VIrAumABdVOctlZtq1nM68hG6DgFeRi0qRDz1AeqJbyq4gQpzJZmom5QF8Nf2soxfNTryaK/96RZSf/GbI4UyX5yuQnXwdyOTu1uIcsVSKqPboUjlwP7A62oLNN4sJH3yXZ80wAFdgQaV9TKD0q3ZUd5weEjF67OS2V3yxg8xoB/YcZM6qAcl+H+3j2w9E2V7sWLfxeGiYlksfTsjD+aPFRlvPFC5a2wswOHkebYkNR6jehR3Z+zv6w/aOw0Wz3OXpVZtBo8YO8MRfvgKu21UnY0oWUiCCz1HmIAzACAQ6n9Dgo8W8nvaV4e1Noug+bxFbBIKk25epncNprndzLtIWVoT3l0YeplRSnUct9O9NseDkvuCpPl8/1AkNLk1/1r6SRTWVz3hnezbR8n1P3OyxEMAospPOci11YFelwI0jzw4OhpAhzz+y6Jh6qX0fOpl+q5B+01dgJlXe+NS2xep5GK5ZSExtS03til3dQ4rxM228RlrreZkVG85/FSXGGkED6T4H6/ewy5WIRC+79Y031WV5iSU/dtvkvwb3XpQlNbpPNaW7Vh6S9iczAMUfyfM6Iolofq3F8uJoUzb+ncerjpNwXQLMc2smHyTrbQd9Tky8HQIUK+GuNcFE7MVt5Ws8AGKePswK1oTVao328ZspvQD9mzbv+GBaUyywOmSwdS/QDkpX7AN2Hv8X1y6mJW+B42b4078WAsifhpEB+ant9i8e1ePf71g3vVYQG0aXqyG7Y4Zz0DgWlxlYykMjzPXUB9xAt0kZcHFL/PkWvV/xzWdY5OWjvlqNUCpdVeAuuY046sPW+PrZc/8m+OfsAx0TqfiifnV8ZPZ7jKgoTz3T7PWiIC8piBuDzqwbS2l2Ta/sCzP9odp12vYA7/CSsGlWL3yuGbe+ymsRMNCmObsWC7EKKsx7s4cXjKvyA5pKBpkV4gwjCtLOP3Sd6EKZKbmyYUQSKs19bopYYEDeZFARXqu110jpO1gAkAtnJWd6sEmfVQFHlFSNmpDuJy5/3mHdpT0eAmhWeTjm7FcyL2itHAvT+OTIdUlBQ1c/Of3bRVQzESF18yk086Y7uzzrG0YL7cUEvoDDNPgzTeMMFmpdbcuiOIRJ/1kYfB6IUjjwNEa8GD5q2iFNYqd2hy21RIdDd+S4TKX+HHG5+PEW3WRoG0hOVf/AQg6ef6+KXeQxK8DiUauMeZhh+GBfyLwUhSPdrn9lqLhZwUZOZHveltIGgjczT/V2p5VlJxTGBozCqxylp1ljzxEGqK6nKI4x5er76y8v3pA/xXU4wgU1J5kN/cE257KYpG3ZLTuswPCjgzd4su4UZU//YYN2I6IXcz2HcyykRJzKjjNnThLkj488IHZvOpe9ydmmR4z4A3p9w2S2aS5MVvNWX/NN+Fpzr8zm63OXzoa2YxmF37SLjYZb2A/vQpUnmssnmV5+aZ3RPSkYX3Wy05jLXJcGBNmLOQE4Ge0ItOqL7CfEDXl+U/05/M2uPA0Hfei+fdPB2Q71YiIuJMEG6dWfVXSY07SI5AgvFh8TZxsUPjPFnTNvTOAD4bcXHkqpUayE0MR3i4YyaNDfFBYCsh6SuKovliUkgalEajCajcj94t4juSEibHjq8n67QRH6NDE+QNsloQ//Uc82fQbztfF7LoEg+jTAxejnxSAipr4MVf3ZTfnNMkqDz6i2MotqI2wtHagKX/PeubX0slZuJUtfkrMs2LJVKaIpPzA8kU0F9y/o7mrrlyZ26vM3lr89VbPcnNSRpKcl4kF1ztX4XlbxuIqDo9oBhwE/sQH5LWZE8/9UMbB8olvlbJVw9OnA+zbT96HYkBtaWGTmHNWUkHhDmfCUb0bUvL3DNDwxCFpo5Z2nzHNTcT2/KpYQUlTviIlWaE6XMVWlffcBOSenNXRlFXmyFbXk3Rf2A4wREiTvYqq+6oJ/2FI40l8oY7+xnUIpJGUKSI/+mFvWYoWbFZWqKW3JmPmAjH8OXoXUY2vQzbgw1I/ZZCRcjI6vLlOb/fGBNXIrabBAeuQJw3ZG6R1dimaQDworpc7tPqnWfUORL2mWJuR+7Qo58ufYeQsycSmmxXgWa0xsNfrcTLiOxvYURp+k89jVNbyE4pB1BmI9a4jxNET4u9z/KCblWUH2UiFn+ndDxdkU3kcPsCYiqJZis6TplfrYwLz7Y1QWpLkQWonYq/2ZQWKLKIYxrGPbtiaADCentdXYR8kMyhdlDNnzXUJ23wDVlOTdZpx2A0ibJoO/rAx8lo16FhbjLez5Bo+yEsiUsWYcOgaCWbsd1i87d2u6fHkjfuzwhnroZ0Z3d6nAfJNhh8CjAI3n7O2ri0efgjrJ3v47B4zCcE/5n6IoPgcSf+tLf3enWg3KQzchitcRd2q8QuaoqQInKD5bfqOtCluvMXxlo84SL5iEtkZppH+1UiX0lyM7AYGvvV2lllOJjBfwHt2Z1an/WZQVp809+Z+inIsFtXW2bpVLGsixxKUIItmNzBvUdSCUZ7N6a6xewW7GxMyEipHuqtXKwlqWKKVGhiN9L4pm6RfJyO/cFbgJLEDdqE9z0TcLXAXTLJG2/e+hKYVOdv6RJ1pEJMAgJmjXOSdqsJ3Bkqb4k5wjhpjRD7TPyYvIMW+lDsDVcad9cJU9zdBquyUoDluQKVRqrG9BLXZf2668vZnmKNTTCwsCEj/7q1VwhS2Wpm/YMSVYvuBPsVtqrymGgbi6NYCP02rKw8uMd3E36JusyvTIOP2wvLFPlvHHu2LxLT+f3usE859kkWjelmjk8PTC5vNlWsoBndc0Yr6zidcLvOOnbH37+X1BLAwQUAAIACAAbFpNQrwZTO14AAABrAAAAGwAAAHVuaXZlcnNhbC91bml2ZXJzYWwucG5nLnhtbDWMWwqAIBAA/4PuIHuATd0eClmXSVLoRUna7ZOg+Zv5mH5M68Jue15+3wwI5DAOZdEfp729jSwZkIoj8Q9gj4GWo/g1+im4nLRCEiQbys1ZP7tgoJGEHdWatIIqP19QSwECAAAUAAIACABPlJVHqQHEdvsCAACwCAAAFAAAAAAAAAABAAAAAAAAAAAAdW5pdmVyc2FsL3BsYXllci54bWxQSwECAAAUAAIACAAaFpNQCr4S8MkFAAClFAAAHQAAAAAAAAABAAAAAAAtAwAAdW5pdmVyc2FsL2NvbW1vbl9tZXNzYWdlcy5sbmdQSwECAAAUAAIACAAaFpNQhnvFrDcFAAA5FwAAJwAAAAAAAAABAAAAAAAxCQAAdW5pdmVyc2FsL2ZsYXNoX3B1Ymxpc2hpbmdfc2V0dGluZ3MueG1sUEsBAgAAFAACAAgAGhaTUKn+bdXzAgAAhAoAACEAAAAAAAAAAQAAAAAArQ4AAHVuaXZlcnNhbC9mbGFzaF9za2luX3NldHRpbmdzLnhtbFBLAQIAABQAAgAIABoWk1AkZ+MKIgUAAMoWAAAmAAAAAAAAAAEAAAAAAN8RAAB1bml2ZXJzYWwvaHRtbF9wdWJsaXNoaW5nX3NldHRpbmdzLnhtbFBLAQIAABQAAgAIABoWk1D4kspRnAEAAP4FAAAfAAAAAAAAAAEAAAAAAEUXAAB1bml2ZXJzYWwvaHRtbF9za2luX3NldHRpbmdzLmpzUEsBAgAAFAACAAgAGxaTUAH7/GmyMwAA5EQAABcAAAAAAAAAAAAAAAAAHhkAAHVuaXZlcnNhbC91bml2ZXJzYWwucG5nUEsBAgAAFAACAAgAGxaTUK8GUzteAAAAawAAABsAAAAAAAAAAQAAAAAABU0AAHVuaXZlcnNhbC91bml2ZXJzYWwucG5nLnhtbFBLBQYAAAAACAAIAGACAACcTQAAAAA="/>
  <p:tag name="ISPRING_UUID" val="{7D7E61A0-F61F-4E9C-8313-25B493A10EA7}"/>
  <p:tag name="ISPRING_RESOURCE_FOLDER" val="E:\Pinkpucika\Bài giảng Elearning\Elearning LÀm quen p-q\Elearning Làm quen chữ p-q\"/>
  <p:tag name="ISPRING_PRESENTATION_PATH" val="E:\Pinkpucika\Bài giảng Elearning\Elearning LÀm quen p-q\Elearning Làm quen chữ p-q.pptx"/>
  <p:tag name="ISPRING_PROJECT_VERSION" val="9"/>
  <p:tag name="ISPRING_SCREEN_RECS_UPDATED" val="E:\Pinkpucika\Bài giảng Elearning\Elearning LÀm quen p-q\Elearning Làm quen chữ p-q\"/>
  <p:tag name="FLASHSPRING_ZOOM_TAG" val="28"/>
  <p:tag name="ISPRING_PRESENTATION_INFO_2" val="&lt;?xml version=&quot;1.0&quot; encoding=&quot;UTF-8&quot; standalone=&quot;no&quot; ?&gt;&#10;&lt;presentation2&gt;&#10;&#10;  &lt;slides&gt;&#10;    &lt;slide id=&quot;{893A9AAD-3DB6-4264-9ACE-C7300C0F2738}&quot; pptId=&quot;257&quot;/&gt;&#10;    &lt;slide id=&quot;{57B9DB63-8EE5-49E7-9410-2F050421072C}&quot; pptId=&quot;275&quot;/&gt;&#10;    &lt;slide id=&quot;{AEDB7190-73BC-4651-BE44-704FF2844828}&quot; pptId=&quot;281&quot;/&gt;&#10;    &lt;slide id=&quot;{01ADFD56-6267-4B40-9ED6-97A5C9736BF2}&quot; pptId=&quot;294&quot;/&gt;&#10;    &lt;slide id=&quot;{5E9D3A76-88C9-4CEB-A77C-CB09A944F625}&quot; pptId=&quot;290&quot;/&gt;&#10;    &lt;slide id=&quot;{9A06495E-420D-4B28-A047-1587295FCF4D}&quot; pptId=&quot;291&quot;/&gt;&#10;    &lt;slide id=&quot;{837B8105-7B6B-44B0-A1FA-A37E986F3904}&quot; pptId=&quot;292&quot;/&gt;&#10;    &lt;slide id=&quot;{59680DD5-6882-49B9-A5F8-23589091C191}&quot; pptId=&quot;300&quot;/&gt;&#10;    &lt;slide id=&quot;{0C7336AC-AC77-45F7-A774-79B3E6B285CB}&quot; pptId=&quot;301&quot;/&gt;&#10;    &lt;slide id=&quot;{1BA6069A-A316-4875-B427-ECC565A45C76}&quot; pptId=&quot;293&quot;/&gt;&#10;    &lt;slide id=&quot;{0FF0B4A1-B93D-4591-A118-A9873AD37521}&quot; pptId=&quot;295&quot;/&gt;&#10;    &lt;slide id=&quot;{22D9ED34-582D-446A-9825-34DEB475302A}&quot; pptId=&quot;314&quot;/&gt;&#10;    &lt;slide id=&quot;{48C40758-A157-4FA7-9250-B518166792FA}&quot; pptId=&quot;315&quot;/&gt;&#10;    &lt;slide id=&quot;{A07695A7-7DD5-4F36-A889-B0E886031734}&quot; pptId=&quot;302&quot;/&gt;&#10;    &lt;slide id=&quot;{58F93E46-F2EF-41D7-9CA3-2F48B8A7BFF6}&quot; pptId=&quot;304&quot;/&gt;&#10;    &lt;slide id=&quot;{8DCFFE4D-2246-4EA2-B8C3-19AB13B85A64}&quot; pptId=&quot;316&quot;/&gt;&#10;    &lt;slide id=&quot;{7EEB4AC8-9A9D-48DB-A87B-3E6D2C1CE006}&quot; pptId=&quot;317&quot;/&gt;&#10;    &lt;slide id=&quot;{7EC78815-2803-4D22-8D46-436C77445DD5}&quot; pptId=&quot;305&quot;/&gt;&#10;    &lt;slide id=&quot;{39094907-E5A2-43EF-9958-B5039D973958}&quot; pptId=&quot;306&quot;/&gt;&#10;    &lt;slide id=&quot;{794778AA-EFD0-4CCD-B4EF-4E451D5D4F7A}&quot; pptId=&quot;308&quot;/&gt;&#10;    &lt;slide id=&quot;{BDAD9BE5-8206-429E-9659-EA343D7D0E16}&quot; pptId=&quot;309&quot;/&gt;&#10;    &lt;slide id=&quot;{51656655-046C-4006-813D-0234C5759B57}&quot; pptId=&quot;310&quot;/&gt;&#10;    &lt;slide id=&quot;{6691B020-14A5-4AA4-9D61-A36B8124FBE6}&quot; pptId=&quot;311&quot;/&gt;&#10;    &lt;slide id=&quot;{22E04031-7DC8-4838-BC82-A9934CF67A69}&quot; pptId=&quot;313&quot;/&gt;&#10;  &lt;/slides&gt;&#10;&#10;  &lt;narration&gt;&#10;    &lt;audioTracks&gt;&#10;      &lt;audioTrack muted=&quot;false&quot; name=&quot;Chào mừng p q&quot; resource=&quot;2a00ec5c&quot; slideId=&quot;{893A9AAD-3DB6-4264-9ACE-C7300C0F2738}&quot; startTime=&quot;0&quot; stepIndex=&quot;0&quot; volume=&quot;1&quot;&gt;&#10;        &lt;audio channels=&quot;2&quot; format=&quot;s16p&quot; sampleRate=&quot;44100&quot;/&gt;&#10;      &lt;/audioTrack&gt;&#10;      &lt;audioTrack muted=&quot;false&quot; name=&quot;Gt đố vui&quot; resource=&quot;1dfb5ab3&quot; slideId=&quot;{AEDB7190-73BC-4651-BE44-704FF2844828}&quot; startTime=&quot;0&quot; stepIndex=&quot;0&quot; volume=&quot;1&quot;&gt;&#10;        &lt;audio channels=&quot;2&quot; format=&quot;s16p&quot; sampleRate=&quot;44100&quot;/&gt;&#10;      &lt;/audioTrack&gt;&#10;      &lt;audioTrack muted=&quot;false&quot; name=&quot;Câu 2&quot; resource=&quot;d1d33296&quot; slideId=&quot;{0C7336AC-AC77-45F7-A774-79B3E6B285CB}&quot; startTime=&quot;0&quot; stepIndex=&quot;0&quot; volume=&quot;1&quot;&gt;&#10;        &lt;audio channels=&quot;2&quot; format=&quot;s16p&quot; sampleRate=&quot;44100&quot;/&gt;&#10;      &lt;/audioTrack&gt;&#10;      &lt;audioTrack muted=&quot;false&quot; name=&quot;Câu 4&quot; resource=&quot;eaaec1cd&quot; slideId=&quot;{58F93E46-F2EF-41D7-9CA3-2F48B8A7BFF6}&quot; startTime=&quot;0&quot; stepIndex=&quot;0&quot; volume=&quot;1&quot;&gt;&#10;        &lt;audio channels=&quot;2&quot; format=&quot;s16p&quot; sampleRate=&quot;44100&quot;/&gt;&#10;      &lt;/audioTrack&gt;&#10;      &lt;audioTrack muted=&quot;false&quot; name=&quot;Tc 1&quot; resource=&quot;9f2fa5fa&quot; slideId=&quot;{7EC78815-2803-4D22-8D46-436C77445DD5}&quot; startTime=&quot;0&quot; stepIndex=&quot;0&quot; volume=&quot;1&quot;&gt;&#10;        &lt;audio channels=&quot;2&quot; format=&quot;s16p&quot; sampleRate=&quot;44100&quot;/&gt;&#10;      &lt;/audioTrack&gt;&#10;      &lt;audioTrack muted=&quot;false&quot; name=&quot;Tc2&quot; resource=&quot;fdb6928a&quot; slideId=&quot;{794778AA-EFD0-4CCD-B4EF-4E451D5D4F7A}&quot; startTime=&quot;0&quot; stepIndex=&quot;0&quot; volume=&quot;1&quot;&gt;&#10;        &lt;audio channels=&quot;2&quot; format=&quot;s16p&quot; sampleRate=&quot;44100&quot;/&gt;&#10;      &lt;/audioTrack&gt;&#10;      &lt;audioTrack muted=&quot;false&quot; name=&quot;Dãy 1&quot; resource=&quot;05a50388&quot; slideId=&quot;{BDAD9BE5-8206-429E-9659-EA343D7D0E16}&quot; startTime=&quot;0&quot; stepIndex=&quot;0&quot; volume=&quot;1&quot;&gt;&#10;        &lt;audio channels=&quot;2&quot; format=&quot;s16p&quot; sampleRate=&quot;44100&quot;/&gt;&#10;      &lt;/audioTrack&gt;&#10;      &lt;audioTrack muted=&quot;false&quot; name=&quot;Dãy 2&quot; resource=&quot;92a99215&quot; slideId=&quot;{51656655-046C-4006-813D-0234C5759B57}&quot; startTime=&quot;0&quot; stepIndex=&quot;0&quot; volume=&quot;1&quot;&gt;&#10;        &lt;audio channels=&quot;2&quot; format=&quot;s16p&quot; sampleRate=&quot;44100&quot;/&gt;&#10;      &lt;/audioTrack&gt;&#10;      &lt;audioTrack muted=&quot;false&quot; name=&quot;Dãy 3&quot; resource=&quot;11b0f0c3&quot; slideId=&quot;{6691B020-14A5-4AA4-9D61-A36B8124FBE6}&quot; startTime=&quot;0&quot; stepIndex=&quot;0&quot; volume=&quot;1&quot;&gt;&#10;        &lt;audio channels=&quot;2&quot; format=&quot;s16p&quot; sampleRate=&quot;44100&quot;/&gt;&#10;      &lt;/audioTrack&gt;&#10;      &lt;audioTrack muted=&quot;false&quot; name=&quot;Kết thúc&quot; resource=&quot;0b5bb3cd&quot; slideId=&quot;{22E04031-7DC8-4838-BC82-A9934CF67A69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vZG9UOj89pRIGAAAAFgAAHQAAAHVuaXZlcnNhbC9jb21tb25fbWVzc2FnZXMubG5ntVhda9tWGL4f9D8cBIUNun4MWsZIXGT7xBaRJVeSk3RjCFs2tqgtp7Hs1btaKWOMMtqO3ZRRmizrunYNa2lvZrPtQqH/Q/sle94j2bWLV0tJdmHHcvw+5znvx/O+56xcvtFps0Fjp+d2vVXpwtnzEmt4Trfues1VqWKtffixxHp+1atX212vsSp5XYldzpx6b6Vd9Zr9arOBz6feY2yl0+j18NjL0NObZ+bWV6Vy1s7ppbKsXbVVvaDbWaUgZdRus8sO777e89hGOL79/keXLt24cPHSByvnYtMkSGZJVtUJ1j3CGgCLCbCL5xNgaZahqzYAuWprfMuSMpYSjv4qMysc/5xLZ69XLFXRuJQpheNHDmvTezqEssE3pMyVinyVqeFoV1lqXTEMrlm2qSp5biumremWcJDKLZ6XMtlwBJdst8LRvstuNDrM7wa7HquF4/vM30EE8R4881qsFuwO4cBwfIv5bjj6e5v5Sdjn9ZKsaLbBTctQcpaia1LGCEeP/AjFOcP8YM9hTTzsAz7YZ4PgFWu54fibPmsFL6uCVA3/9eaYIIg3YfrUYx389qbHPHx7djmbTU3V5bwtl8t2iZumXEAwDu/Srhav48WL/eiygVtvdM+A1P4Qexf+6ofje3BROH6C9zr8gT+ubgpOX5NbgwPmmts7qBVWbleHS/kZ8qaiFWxL11XT5lp+8o2UWYe34LRWMHLAZ/RnSihDNrkhZbbg0SNY2qKGyJh2juA52H86nKJSKKp4WUQjG4x8ivYe3FwHYD8dVplrEcYyM2Q+N1A5prmpG8h2DXl+sM06ePfZNTw86cc5vTD6y+AVLaejvHLWzBKlWexrreAVQo+djrzmcjSQlUWNxOWKLSNjbUuozlyltkSVIht2QdV//Ry61owqyd95/Rzp6mBtl+2E4wcukRnfcReUc6KaUeWKlivaWUvDxyxHHqwD76ErHHd/+bZie4jAfxfdCxCbLa9eOD6Y1tNM/SwlG8PbWX0LSgeqxeAHrZDGSl+PuH2vFVjwII3lVW6mMdXkDaUgi2hDlicC+UaTHXj5W+YELxFmobo7/SHVHfJ3kTBDOYV8T8KPb16eTcfB5FcqqBhFVhf0BSdKrrcX9luNriD4hPrBC+a1hD5Qbtz2WksJoJ3leJ4q+0pF+dRekxWV5xflfVxJsSuodXisTfJfE7k4CJ5RHuGHwhPxrwfki32fXe9X8XK/hAXUs9dGprHTcUfU8nzrdFqec030HWVKdA/IUS7ppohcVziQ3DjHAH2XVeuDquc0jkKG9OedTGZd8f/xMXNckw1FP0ogl4cQ4xs9OKyDEWGbRE303ofHjOiUdNKoOuj6rBmOfsfyCagc05Wpw3vylMyoj2YVKKqF0eZWXyh0ckuOIRCiwjtVt53cqkiExaLh6FcvuZ2irRHRONFczIZNcg86Ya9LTkuOpOkx2HoEFqnx8XHNIsIodrZFmt0KnnaSG2/ALbDcoH55dAqbPGsqFhqxJYr/i0Ztma0Qm1SDiRP8FM1X905+LJk5Ucx1YUuxVNqVcIsQmr6YyGp06sMxgyb5VhJXYYFKiU88FjXJBfumlOiIc8DcuWjBUQLf/4Yj3+ixF3dq2rdDppCU4A88RJp3+TjM4t3PLIsV99xlkFO1SRXfWaU58QCbXDYwN+ZkLUdDZzEcPx5SFO8kNETtkqNUy5zMrWo4/g78xEHqep8OnH7wjMoPI8swIWp0Cs/zNRnIsYMsQrlGwe/889UvCYHe4rb+NqsI75NUaDRko13wKepnBQTDwZnx89Q4tLUpTKQRg8NbXpTXS+EsOTvPZEIkiWF8SzIxTXFXYimoixO/a/CpgsTE8oBOPdQAO8lyWJRjnDOyZcm5YgkVa1LKYATzmv0hJp80ICXZWId4i2OwlMlFTQmeSXWYngUUQUoRnhnTo1xmzdqfXMMmd1hK2ZbzeXHpFx30H21P7quov7JaNLiQTokj+eQqMCl4rihr6DEL8MVJDc6nmah69HUMzqeXfXRJJa59Du8K8STtTaAtYjSYqDcEMHqeHtujiZrmhnmg6VNP3NWunJu5uv0XUEsDBBQAAgAIAK9kb1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2RvVIT+aKGXBQAAdBkAACcAAAB1bml2ZXJzYWwvZmxhc2hfcHVibGlzaGluZ19zZXR0aW5ncy54bWzlWVtPG0cUfudXjLbKYzAQoAmyHTnGDha+BW9aUFWh8e7gnbI7u9mdhThPlfJURVVK1ZeqQoWm6SVN1FTJS22pfViU/7H9JT2zaxsbG5htQtS0Qlx2fM53LnPmO2eW9PW7lol2iOtRm2WU2ekZBRGm2TplrYxyWy1evqogj2OmY9NmJKMwW0HXs1Npx2+a1DMahHMQ9RDAMG/J4RnF4NxZSqV2d3enqee44lPb9Dnge9OabaUcl3iEceKmHBO34RdvO8RTeggSAPBt2aynlp2aQigdI1Vs3TcJojp4zqgICptFE3uGkorFmljbbrm2z/S8bdouclvNjPJevii++jIx1DK1CBM58bKwKJb5EtZ1KrzAZoPeI8ggtGWAu7Nz8wrapTo3MsqVmTmBA/KpcZwIPQ4eC5y8DVlgvGfAIhzrmOP4MbbIyV3u9RfiJb3NsEU1FT5BIgMZZVndbJRLy4XNak0tNDZX1Eo59iGBklpYVxMoqSW1XEgiLwtfXys0ClW1sLZ5o1RLqCHv1LFOoZIrlRPqfFi40SipSS1Vc5WkKvWVWlVOJ1+r1HPVjUSurWzUC2vlUnV1U63VymqpfqwFxTtSe+nUaHGmoYht39WId1ys/UNdN2xun6hZj3AgFRO7LaLaRQpnZgubHlHQJw5p3fKxSXkbztEMcM82IU7Oc4jG18QZySjc9YlyDBcDgmtg7PgEziwMTuC1+ZHoU7H5ocgmO5oGUnEwa5ft1lv3fmFx4P3c4uLZ7k9yM405x5oBRAMbFvmWTg0v9cWoCBtrnO4AjZETUW75ptnwHcd2eVZ4HZkeXhy4cApMestmI2QlnlHTNvVBwojVJHoVW2SInxvblBVBclZBW1CkJqSy5hCGGphBT6Ac0qsNADy/6XHKo15Q7EnnXIpNBHjQtAiqNMbSrRnYhRx6w+u9nRU8rGU/umlQpBlB5+M43/HqqdKqi1kL7RzdZ6gZdh4xKa2ChakpIxij75KmjPA6sRA3gieWjHDY+YnJyN0IO4cMacELZPlhd48hTsPOnw7iYfexFoeMuBs8ZQZqBgdtsf4LMsPOjwzdFf5EAWhCFbIa/A4P20bwkrWuyxt3DLBCkWEHB0wEeAC2tOA7Hx3tASyYePU87H6jATBFbtjdp/BX2H1Ie8aHvWPwYzqx5R1h4BFHd3wsYAA47DyDFLh2BC+MXIpbW6m6XFi/hLiNsL6DmUaSG+Pg+7MLNBOnPzJzP95MhszgiSjf7rcQa/BU7CoIHu0Fj/rSwxm449N7oNHRkGdSOGQjPk2/3rbyV89fHQrvgkPtLWzsiG0reCnWuw8j6LdZU8OWYRMm5fW1SkoTx6QVdn4F/AuzdWpdnV9RR3vRgybjXPLoIxqKNhoq/OsJGyho5P4IryUgRvD2s4gee4G7fhvyHZ/bcUMQf8yKvfKClRf/LCItPiEnTXCD2JErP4tIfkMMNB7zKMQHzJAyNTM7d2V+YfH9q9eWplN/ffrD5TOVetNk3cSU9cfJ/Kk3AzmtE/eDc5ROvSVI6yV184wbg7TmhOFcWvfk7UFacewOcY7mGTeJczTPuE+M6RZt14IJlehjlTD5OiqhXhLh5vJq6YOSujEBICrp8VEwnRJj6uSpNRre/61D6ypwl+BSoAfonU8ttC3YzFqSOe/lsPs5NLqTCFwwR1sGoBKNgqYscfbnaxnZW7dzG6gcdg5KUtNyKez8UUdq2P0+LyN/9EXY/bJ6EwX7MtKrK8FX1ZtvHlcdom8YnA+plJJoIPtRv4Ute8ZFb3uAWhS6Cow1olm8E1QvdcDfcJe4MPZ8N3jstW/fMRFeDI+px9wF5XhhJfz/6DgXuVH/qbTHT4PXmyPvMwfvCEdf0otPLMqoBZshLimDN/vZhfmZdGryR1NTgDb6n5Ls1N9QSwMEFAACAAgAr2RvVJhE9VBlAwAAUQwAACEAAAB1bml2ZXJzYWwvZmxhc2hfc2tpbl9zZXR0aW5ncy54bWyVV21PIjEQ/u6vINx394IaNVlJAPVCzlODxK+XLjtAY7fdtF08/v1N39gu7ArSkNCZedp5eWYaUvVBeW8DUlHB7/qD/vCs10sXlZTA9RyKkhENvYwomOZ3/cnL7PVlNpo//J3PRtPn6fOvfuIAggn5BlpTvlJGEmQ9irCs0lrw84XgGk8950IWhPWHPx7tJ02s5TGUQCdPxSzJAqJrbm9uLy9Pgfg7Hh6urwajLsBCFCXh2yexEucZWXyspKh4bu65MKsLtt6WIBnlH2h5NbgZ33cGwajSUw1F06cBrsvTIKUEpcC69DgZj8ZHUYxkwMJNlzdmnYipr/oWbEMV1RZ2fWFWF6wkK2gmefJoVrc9x9ObVfmSMA6g4Z82IVxjCJ11x1bYgvzW4aKsyu9wpJRiZRK6h7k26yiGCZJj+yHg/tasowATkLnoaIsoRnMsg5C5o+JPs7qMQy736eB/xkMiNb0tBXs1RdibHoYhGYOhlhWkSdg5nVqLz5dKYzPBcEmYQoNYVBu9YoSvpFLhmKastpvBJ+V5fJaX1CbvglUFTJzD0XFNeW0/mYztYIkP3ckiDyVsvDBysRbWls+Y1wPLSFhbvplyvXC2PfRgX+VAgRFj4sv5df5RC5zgNvfasAtac9OT6XMVueoFwaYQOQwtsea0AFO3NLEy51Jy4FPKyYauiMZ36o+xy7Y2GJUmewrPtXZmpZpqBm2Esz7iTI9dNtvjdHQvSB2a2/c0Dvy7fkHkB8i5EEz1ex5317clcW/nIcTMVHzxQE75UpwK4kLDyTcI1ymnmhOtyWJdoE+dN6RJlIU0ac9y6u9tSz+vigzkA1aNQqBNU+bs1nS1ZvjV7xQ+IQ9Kz/EOrYPqNZ7HCWU780jiSQBELtaBAm7jNEXFNGWwgdD8kcCG3BVbqpClXYQb6SdY6ohyXrBHyaiDI076UVFzpTlCInmL/Tt61Th4T3Oc9ppkysbV6PswhGtXGmM5DDPD1niO2b1nUuNg1LflDyvVSCaptHjTRIZc1nsfO9nAiNPCjglURNe3aByGCVH6rFhlyNaBvHbBPC67w3Y0a9F0QcwwHA7aIFazPwnn2J/DpQSIp6AVnkVz+jdsM0Fk/rwzaQzuFrVDY4z4ttmhiuO4KHWaRCJXnF0Z8Df+lRj+B1BLAwQUAAIACACvZG9UWb2RsoEFAAAFGQAAJgAAAHVuaXZlcnNhbC9odG1sX3B1Ymxpc2hpbmdfc2V0dGluZ3MueG1s3VlbT9xGFH7nV4xc5TEsIYEmaJdosyzByt7COi2oqtCsPayn2GPHHkM2T5XyVEVVStWXqooKpeklTdRUyUt3pfbBKP/D/SU9Y+8uewPGTUhEhbh49pzvXOacb86Y7PV7toW2iedTh+WUS9MzCiJMdwzKmjnljrZ88aqCfI6ZgS2HkZzCHAVdX5zKukHDor5ZJ5yDqI8AhvkLLs8pJufuQiazs7MzTX3XE586VsAB35/WHTvjesQnjBMv41q4Bb94yyW+0kWQAIBv22FdtcWpKYSyCVLZMQKLIGqA54yKoLC1wm1LySRSDaxvNT0nYEbBsRwPec1GTvmgsCy+ejIJ0hK1CRMp8RdhUSzzBWwYVDiBrTq9T5BJaNMEby/NXlHQDjW4mVMuz8wKHJDPjOPE6EnsWOAUHEgC410DNuHYwBwnj4lFTu5xv7eQLBkthm2qa/AJEgnIKUvaRr2kLhU3KlWtWN9Y0cqlxIcUSlpxTUuhpKlaqZhGXha+tlqsFytacXXjhlpNqSHv1JFOsZxXSyl1Pi7eqKtaWkuVfDmtSm2lWpHTKVTLtXxlPZVrK+u14mpJrdza0KrVkqbWjrSgeIdqL5sZLs4sFLETeDrxj4q119M10+HOSM36hAOnWNhrEs1ZptAzm9jyiYI+c0nzdoAtylvQRzNAPVuEuHnfJTpfFT2SU7gXEOUILgEE18DYUQfOzPU78NqVoegzifmByCY7mgVOcTFrlZzmO/d+br7v/ez8/MnuT3IziznHuglEAxsW+5bNDC71xKgIG+ucbgONkZEoNwPLqgeu63h8UXgdmx5c7LtwDEx202FDZCWeUcOxjH7CiN0gRgXbUIC1ZaagTahKC3JXdQlDdczgDKAc8qn3Nfyg4XPKY+5f7krnPYotBPwOhxRB5fpYfnUTe5A0f3C9u5WCePXFT26aFOlm2P40SXCyeqy05mHWRNuHDxhqRO0DJqVVtDG1ZAQT9B3SkBFeIzbiZvjUlhGO2r8wGbkbUXufIT18iewg6uwyxGnU/ttFPOo80ZOQEffCZ8xEjXCvJdZ/Q1bU/pmhe8KfOABdqEJWwz/hYcsMX7HmdXnjrglWKDKdcI+JAPfAlh7+EKDDXYAFE69fRJ3vdACmyIs6jyn8FXUe0a7xQe8Y/JhObXlbGDjg6G6ABQwAR+3nkALPieGFkQvJWaZWloprFxB3EDa2MdNJemMcfH9+hmaS9MdmHiSbyZAVPhXl2/keYg2fiV0FwcPd8KAnPZiBuwG9DxptHfkWhSYb8mn6zbaVv37xel94F+7r72Bjh2zb4Sux3nkUQ7/Lmhq0DJswKa9vVFK6aJNm1P4d8M/M1rF1dXpFHe7GD7qMc+mjj2ko3mio8G8nbKCgkQdDvJaCGMHbL2J67AbuBS3Id9K344Yg/oQVu+UFKy//W0R60iGjJrhJnNiVX0UkfyAGGk94HOJDZkqZmrk0e/nK3PyHV68tTGf++fyniycqdcfHmoUp682PhWOvAnJaIxeCU5SOvRZI66V184QrgrTmhGlcWnf0uiCtOHZpOEXzhKvDKZonXCDGdJcdz4aRlBhjlTD5/imhropw8wVN/UjV1icAxCU9PgpmM2IunTymxtP6yJTaeH9j6i1gK8GeQAhwWj6z0ZbgL3tBpsNLUedLONpGEbjgipYMQDke/ixZquxN1DKyt+/k11Epau+pUvOxGrX/qiEt6vxYkJE//CrqfF25icLHMtK3VsJvKjffPq42QNgwKu9TKSVxZDyOT1jYsudcnGYPUZPCOQKDjDgezgW5S7X0Wz4XzowvzwdzTbxg0xOpKyG7s2Eu7YitoADPrGjP8any/vbmf5Xp5Kn/mnLovWT/Xd/wy/YpWB/+18Xi1L9QSwMEFAACAAgAr2RvVDGqqJCYAQAAIgYAAB8AAAB1bml2ZXJzYWwvaHRtbF9za2luX3NldHRpbmdzLmpzjZTLboMwEEX3+QpEtxWqEiKS7vKUKmVRqd1VXRhwCIqxLdvQ0Cj/Xgx52DA0YTb4cnw9HuM5DpzqcSPXeXWO9Xs9frfHtYa1pkSOn22d9OiZ1l1J0hh/phkmKcVuCykuU6/y6UZAxi6tTcPyQ9tKw89l+ssWEWniHLAQgCahyQUA/gDaAZr8exUHxr6aPRmFDnOlGPUiRhWmyqNMZKhm3Kd1/ZhbbMGswOIOukURtk2nk6nv95E3x9UqGA9nJhexjCNabljCvBBF+0SwnMZn15EOk96VHIvqyPcNMB5O5ksrQZJK9aZw1ll4WIXfT3KBpcSXddeL+WwOwgSFmBi+/kTHP6hlfJcuUpmqCx2MdJg0RwnuVGmx1mFjtPLqVLNzmg2n8EGd0wuq9KzT4QSVWDxixXjOHzhALliiK9JFAx0gShiKU5o03HKqA+R0stq275ese4YXMhFf/4oXHSZjFKM5K+uasdY120FXNOvrL1BzaGkKvt6yte4GmEqgXKB1GaBBDc3uopdUVLvT6PGX832nwbbMBqc/UEsDBBQAAgAIAK9kb1Sn9l5/Xz0AAPVSAAAXAAAAdW5pdmVyc2FsL3VuaXZlcnNhbC5wbmftvAdU09n3L4qiKIogDCOiSBNERIqhGaogCEgVZkRqdCQiUg3NBEJ0QEWYoReREhUIOhiiVENJLOOQ0KJGEpESlECEAEFCgCQQXrAEfr//f71733r/dd+9b/1ZixXCOWefvT+7nn2+yS0PN4cd2/ZsExMT2+HkaOcpJrZJTkxsY/pWCeF/nD9WxwtfNkR7OtiK1fQojQvfbAq2cbURE3uSuX3p3Gbhe8koR59oMTHpl6u/G9ojHwSJiXmmOdnZ/HIlcGpwuTrI7zflsaXLN4w2OHw0e+50w+SflAcjqjv3FROG49SvRfU7pr29q9j3dP9hbrnT7mKj24S0af2R7MHGL3ZkW4M/IvZnGp+w3HNhdwzeKJo/dBIfm9BwmhXIeTIx+VdD9QR0ePTdw2WfWLfSaQ5lqEWQ+7OQo2dl8pKrL0P/NS/Sh+QCW6884S2OZHqrwOfeTCwv0BSyddwFu+iRtgIT4ZxCdIvj4mQd6bRK4oxNtIGaOrV0KZxA2yomNgyJVZDMsN2ZHU4UvUVfS0513Lf6ZvCp49NYJuUfF8bP2WxXpnEgoFRBTOypf9om2T4dNPUKMSZwdVr3aQ0XlkJ2Z6b6BjGxmkx1GzvpjP+5P0l/pm+SzQ4RE7vaWem4M7tPXEzMX8/+99Qu5VW62nJ2QfOr7Dtnq6rXbfm+c5GlUOhRT41UwqSQhF6hkNoFGTGxKKy8pDog4X8RqbnFhRUBLT1V+EN4NveVwvhlgoqemNhZZSFhHzvYQaGVnlUSrjqsbrmqKIMMIfVd2cJRMbHdDtmqDqSR9kzvhelBv0EcPEGIMjoWwh+Mp4X36FOL1mYR64JJp2WULc60sXvMMZ3Jpz0B9QWFTGcZ+41iYn+UO2b1zS5x2bFHooSULoQ81tbe58vMZZ4UDe9ljJOrqvkLLJYF76yXslXie3+Mv7eIO6U8yNzzUvP4O6PH3CFtKRQTevPb49lCoEYOylXouJdZ+KjAXx/aFJGj1Pv6Q5m/u2jhpEuG1ZW5z2/2IpsN4j3d6ht1qbkirvfmZgZ3tZs0SgiitajeF6eS1y1szU783VYv6UpXuYzJKwebwHjRyKNcm6WHGVbv88Lwk+41RVm2+6lBM1+yqCLMol4RxZafJ2/ZgggbOeJ5Mtm/8JyZLnJndq3a5uNuLY5EA7gLBDd+z1GouMvykt4FQOvGL1lBLf0ZSY5OHvOxtP0akD3/DLbEUzsvDG67wXb5AdLTHPov1xIBL1LLZWq7w1oEqe0DEd3Fnne7csulfdmTxWGmm49nNBOq3I66/tYnoq9QMvvkz/IMK4JqUv9medOA10+s7g+fUYB34SoHovbdGK24uWri/5zS8D8LMOhRxRpftYoDzJCGE5HXoCczKGa1LHCZkuvrO4wzl/fduLxGNkdqwNDAmmK+2JLzPF5iCA3vz5uMDg0Aaqo5eIUVM94R2b41L1/zj4Lxcx4aQvs9mpZi6C7RwA/Mi5oOiiqdvS/FkyGi4Bj3W7tjL/3TSH9CpSZmFVf94Kbk3KwefEhR5fKcDTbqk//NpSqDi+Fao89roCeqrCC2EWUitE8QzYeBrTjjB5ZxHe0myueHSzZAQ4tHzbb3jaGgJ7QcglxUMpUKRNMPEGXFqpRdghOw788pvlbRKdaTKgpn3QmOgVw6sXyGPrPGLVHb/Txh+Ep/u0lPqVLImw+ZFmMA97Q8ikV57n67iXb1m2vM2rgdSe25C6dlhlucMPlZk6OlQYc6Ps/e/zPgKujFuDTn1E+QujXChCPpKUD9kiu5dF/x4nmMMcKpBpm17C6ZA3VflpSpsoCMvCX/sO4e1WLpZWsjxTDa3Pm9DLf5ygYMUY1fxDjsYFhxlvBme7uZcZCkZlelSI0lThGw3YgCkvm84tkmCj6F/kEKDUeyc2WFSuWNmVneb9gBPPzD1T+65MRT/MT7AohnuWdU+o/GQzbZMI/Qt6ZRlqI1qdcPVjlUdL1fmEvl/ZYFYa8J4CTRgn4epqM4XPbp/N7MbFeHrX8czVHvd5Gse/j3l1s72CgRM6cAUeE7LjrPRsCWtbcwbsurottNZsmyJvlHtXf7sjvPiewpOK/VfGjP67GtKdEWvLv5rgoFXdnb0Fz37JL51x+0kO8NIn844IsisNNNgVBxNacMLg3jxt9J/Nso+d4K1+4GZYlxO/EvW+aRsXd/Upbae1CMVmOM0prZXPD5dG8lWgtp8Ab2BzHV66gvFfW0gpGgvcbR7cp9PMQf9M/JlPNdb4S8ZBZRxjWsnpwTrAHRhUrXC3w7bIK0ElLBPg4KFZwHk9/I7re2/+S5pkIDxYGI5s+fKhNhx2tTtjtH8P6+Ietwwh+2xvMBBe+wHVH646WzrsiCqA7hHDPeSy2TLqSIXVTfnBtXM2BTFPm8iy9bZX9xxx9KP7+9A5J2/xEejo7QYRvQNhE1+q/vrAzUjptJEh9mbJ25taPKed0Ui+VxVVOilnL9mHUh3UwGGlZck51V8pfjRbjtDfewo24inhS1xKfHVZvoSvrNt5myYbz37SFuv2rUN8I7Qo38vdZYDyY/M2fMN42BfGclpbDH6I3lMihg78PNfU2UedIo1rJpDS0SirmVzpNEcwuz/B8YVOnVu+19n5+3tYq32O6qkGDR+2Yndc1PNwAL0/UuIOYtY8/dkd8KrBzOqwoLEyIXbRFOVxIFfz1VoPFd4+GAF/YKhp+nLWPvuemF3Q7VqqfAJyueXpzyCg3EQkW8bg7qt1eI3mMTWnT+QH/X8EqWl0KO0rns8g0n8Gwa77MD8n1Uq4jb7U6hr4vpvpuEes8uaX48HrAEzwEXxpidYB7c9m8TM8RuS8Nyz4NijjjsoH++5koNeZ+v1JAFV7lM/7sxCOHLZ/60N6NQJJka8Vk8OXbrmCDvGmTiBapcNU6TX8Q8UDJBVpAmotzDznzYfFhfW+Siv9eO1/+OlW4nDZsxzeZe3MIujjzYrjV/oCqlXvllTmdmtMgCnt4Nyurfs3TgZpmZUDTAA6u5d9cDFNxKaqw17TNiCLLbsdajr1LJyibwufOhgUVaoi1e1I7nysEyNxGWgL/fbaiB5+xXaCz1fNMi8DQIalOkBw+2L/1ykxKyFxrhx+6wWMsBBa436SzDrT2yO0yBseeo13+qEyiFRH3mmY7u3nycufUPeRU0FFy2hpSzxBfyhign5pKgC5HrpeC5rULpvdEVfSYtpuLvI4a6u+fbcM9RDANmSLc+e31euhKxI8XwsR6bTt4SAZmwLRhk/CQFuEo6tU0xJbhI9voLo76bk87z2pnnfA3q3UIdE397eVnkfXoGiq1NEi9MXTN8CW82R5eYZcUGWRvedv+S/Zw/UGXRVQrPvJj1cs2gjG6W/WXgKrGg+Dn4Ne1DzwAxZDPnlJT27jHYYVPXUAQYtyaOq8RH9PMZXF/sx79libIbgG13rdLuNbDaHeG+qUpr6Nrmem2Buf9MMF/p1yt5+i6PrAH5YD+/srvKqaL1YrjfmMg9nw5PJvzyAqfgZtH+rspJCfakPU/O2QwwshZK9CwULZok2kdf3KKaHesJkeP7Tx5ZwBI+hYj4r1Ed3cfVaNrxh2mV/+STv7O3rnn/zmx7EaipBHXRErsgWZFK1WtTf8j3P1Ueqqc7/n9AXunIask32BxbDQy3mx5qaxlC0ntKzZksFg2PHyIJkxe9ry6YOTXKjPmwWr42RdICaUmM0vjTmcqWMEtdfl4ICWkNauNPt0ROJniSioOWyVAYinVyfmSoLYEZ61LlSi1+RwopgM8M20TDlNtf3pQBkRK6RXI4dMmlpwAuduM0teVqM92RVvBQQYgwwZ5tNg738/R12SJwouRviIsI5itGFYb0UQHve+IMQUVDh7RqaywKZpeNWlCRzvP7K09og1BkJjxcM9Oyk5KJcZsPJ9eHiqrio78Bng78qhGUVfIcntPPqZfK6zSnxE7YMBtHqx6mp5hh9cUHebiw8kemRBw9VKINWxoOnvFrRC4PGO3WEx/n4br8Cjf4uGMDJKY5S+Qg+CiUQFV68ziE34IKXkHZn4SDlEFQK1972/mGSb5R34XGgPmG/FmlRlTAWnyXzX0+0qiuxqplBMxKqXeqNih7XIBJdIFhEhWKhEKb8ZrRqj4juNkD0sNNnLi60jBz8TGpmrrlgR5cHrR2uss0IB4QgADoKtQmQv19InH6ZN+H6TfCEP1vJFpQ7guVFoKQLx7KwXBQ7VSwf1k1pT6nK5fRZDx1R2Q+GbeldpruABg+6KmHPTbbF8WIk2gQ7l4LfowjzcbO1sRL1Fe6OE5wa/0VCcE4WIuTBGUUB5hB016R6h+VJ1q7dlxrvkjgAa7q06j2tpTSZR0yitg4sQEeodXHmjye0z+K7TNu68oNH8O5FCvfywqCjRUPgTCGZC/fvNjgIgiiSD8TY0GB7UOHB66DpQ7t+N7ooK74h4Geq9G+GnngeR9cD87+BQres1S5lWBBDo9MeOTUlxRRKFcxlEQpjKXHocACANpNot+HFNM3Dh89Mm1oSay3oBXFkxsNV+Yuu+duVLO3BW5U76R/eWfdHiKbE7TSMYKniOLN/gv9wzDyXaOF/A0REvWjg9wKvV3zPkm0EEW7YOvOkO1oeE1TIRTVPzR/JlfqcacJqkpOwwek6BiMg7S4Vds5+mZWD7UHkJ0h7+zKRng4M070Y90+0qx/UNH4eVcU6VdKP6yLmidKU38HnX0aElWac9f4WRd8dN8XKRwb3pH8qFr5GKtuyQi9ITZn/w7AMdKU56G842wmtKNlEm2z2NjumzNaVyb1nknekwNTLeW4LNTlbeX60pB5sZSFXv7TUFgO46im7ZjrBNR5XleudtrTMY/jxiiy8ubiLAShruts32DA6Kmepo2lQc+UlFmnqlXylNTVurJx1WjkaBVR9YrZMZJJbeao400NcQHsLpLTe3OIwYw51jb1pCBor497qEodrlYwULOFDfUvPpkCsOyvqaKCX9WMj9bfALTlmYKHck5nZ7Wfsi4Y6LGojHGqneZB9a2ps/CCPs5AwPE1TXtJUMl5NmCJGsWgC8NFLls6hdbXWFQAZtosCo2faEGGE+FocG03rI3zjPdaXY0ocMuUdqzFeWpU2BHmmSHkZbcJOOHU7lFcLYsjhuifSwTJzHWyzSyv3xfWU0kSnGYhePXjJG1S+PIVjPGPOHhuA1HM7OGWGmypDSPGoDi+mWkT+dY3KSMI7hNZffHohdpBKV5CUzG3M/oyYe547tu7j+LJVoUMwEPnGxqvOlDkUzWiEuLcPSef12be1gu9Vfv8TwrPVZa3e0bC9mGjQpy+DF9MIYnSy647UgbRRxO3Xc+RemT4uQRXDpd0Anrii0FDoxgG9m+643VspgaQKrLIzVVWSrgKYyRB8/8nieU/J39DXrIpYtA3GIZP9U8yaRMkiKiXGK0SPBop3BQYsrpP1JCQF8jb1QnDrdpydvSKU6tcQff6atQDSr3teky/9qOG1hhxcP7asGr6xoKip0Zqqst3hZRUOC5+Ls+8I75FNlsDsf+bUCW58pL6ga0XpZXt7HKW/vz8jUU3T42/q5BJzbyZlzLFyVtlsT1fm2pznl8x0dKRExu7/x2qZ32nvgM1PPldkI1Rcd9B2nDU/DtnYiX7vgMk1pPxHR6xYIfv4FytK/8fk+shpqUo6Ac+shIsjvQ6qMDrYSvLC/b0jlz8Zm5xFn5H27dZTmkpJCt+GOf5FhWjLT+pQwaJtBvrBVOCyb+QSZpJ7lURfFSpwS1PRYJ+wfEHWSYqGELDgfW4oK+9tOImWy8m98bj2KW9C7iFtvSTyt64RuU6QsP3Q6lPTPYMH7/Cr7YWjFjjnlogBIkBWfXrJpzSkEpVt6FPiax8g9AuWku/aYwxkZ7SnqmCEfTied7dIe1p62Z6+2lYwHkxy7d2asutdrBKGGfWrzyUnqJ0LYo/P9WbubKYiVy6mGKXrTob95376sNyEHlb3NiDlCCz5ff/to6usjKCsKD/2wpdOcill20JC3fIGfvsfyf0f7fWmlrHgwpnuozlIM9f8QRKlVnlPwMsgf88lEnblN303bL8wdlZG9U222xLrhhAflJ1OFTh4tixwKmN/pcNdOQ8VSscCVNKf3oobNaWVra4MsPj0ylov8hEawehnUd+b4Bgm9U/Rgq68Vg9mdVirMec1crmzV2HmB23xAvxMfrB2F+OBNmtoxdTcvwV1EZtI3Tk7P6p/E7hL/V7/nZPcBirNptsVYDeN5/t+fVnSeDscNvCUAJTkLcF+/S3DDfHiRDg8j1BUobQQYfcvvlw9K/2LzzvO+6Emosi3rF17P3fKtQh20B1HTAH5STWQSAM/1fX7VPuuHvnOqDlJcXXbdpzPz0lEsHvr16ZURG85DE1R/1oPMoEn7aSxD6S7h/6HVR7BUkniYHCApWl4S3d7YcgP2rKXSCNEj/clz8jjVgK2VOiHQwZTQh+U/FCOmFexH6RMGattXDOjR2UExiRyiz9LGFzFznDz5N7B1viTccEy3wmt8wK/sE/099BJE7XKY1WPGxp8Uuz6tNY5un4CBquTe/nWdkidGznqMgBukpC9eQ8xVrZPebdv9819XHPCPI4uNYcfdGF/UddrUpjABtd5bN1wAhoq+ZwtL5RpzBfhGl0DdqRoIqoKd/ZqOmgVd+oX5i7buyh45WFwfjiZMF5+6KovnXC+qallPS8jtawdTt1O8n3eA7fjx2ZRlbSM12T1v94dlZm7ECV3UHksyyuH1ObOFfmDps5kl1YtG6He47vY8+9ypO6qQzMImvGoa03X3ePfrp2aC9iOyDmHLr5+poyKlZh0tPOnhsnzTae8/aUG8Aj8FhBjkukrg6jWBSmE7Q224R6gHL2y45ZeJ6lPpQWHkBC9LQYay3whOD+Uxu1ZcdwcTYnb4UrnHd589rXrcdQlH3mO2rKZTM4Idu0tXz7dbDjIfK1JaKU1afDnbtOOWYFnM/e0J+RcmX12KEIxK8b77dy+vhepf22l5Jvv2stCA2mL4kyVRCmXuIL8WGNVxRrqG1s/ieVzVBFEai1htyYFIqYFVFbBg0ec6t5/vpD0ifyXr39Is7iLvRzZDPgvseJjel6ZX91ZY2IDIHQY5G4+Bh41d2XraKDntLqw1OWIIHraKdtAtqvNdv/ULdxW8ux5uWOWV4Va6QOf/zpp8aAsCN8qu+JHp3127dbl13ayRpR0bdeg+tkqBhyoCUeA1wZwCJWkqL5RDaDVNxJgFaKKAZioxlu0TtXhAGnJEgVOVXfiBCG17ElSNIah97CA987JYKWjLLFRT1D78aAyS/v+wvI64hA5yd9olVBOelqjQUtIZD6l6hy2Zzz4d5uyDXdMqYHW7qfJ+Z4qWRcTju+imFgTnhjQfZacz6rrW5q/+5cbGdKuMIZlyH4wuAYBFIm4uNtvn/uXeMH+sSQraaWg6rgv1Hp5gX0z6mU2nVXAW/zA6iHHQGWCsFhungdYMdZ71sGDj5qnWu3KNNBO/HVLo6eWycTeM9ztdwbA2Xu9QhPuMXMLLYoSGUl51xDhGbROqb6m6hUc0L7UbdcL01AW4O/jg+qwRoiEG0IiYIEHQt9jHhU8cfFqZv+J0SaHDgIjL1n/BlpDoTca4Bj1wwVexnSnRKg4GhhhN2VnAltzRCNFOlik2yqpY4aYRd/s9K836CLbV0bM1ZcZBilnD7yONJTdfFK+7p7oXKN67YZHu8XflKEbDuuh1qc7Ksb49FnReE4iEJ3/H0oM+aR17bNVPunuDWamoqLtLaEJh9ppTt5ssJz/aUIdz19kf1E5J1P+u34LfeIp2ssAg9G+//yxNTq1cdaEf0Kc+C2j69DVYVRzOwjMVerezlnHZI1FklLT4HPaPn+1ue8fNmsk1ay9xsQ61RWGw/5+JJyF5dfciOLu7B8tL2rMEe9s4FCPemGvoh2/hf/t9K0dTMnDCfRZs96QfalKF3O4jQ0ejkURQHXORQ/byswZxi1+YURP/D1Gwe7wDWlhLlaxT0xvqIPfOVgOPYprUVv+vOIGmnNZUwOOGwKM29TTeYn/n48tA+bC//qH9Y5k4yH8/YZ6+696sKHy0IUB5oKzE/H5Uvun3da60FlXYA8eUk5a6nInV6pAXwUZpHu0SCuiMHZ055y9RLjRDk3Nceix1N3JGsKo8rWjTa2jeDzbHg1tS+1pRmilqdqZFC/9g5n8/Cz/e2eY+f3+3USICIN0GPLLBMav3jtgRx6LkcbxScsREQjfkJ+ilqLM7NmwE93jVXdla2TBvwvxHgm1c+bOhFf+54oWIu/TPrFZMpZC+KbrWhwQU74ZoLQPe50EmbXomRptPIfkeaaL09JMtawYJbLNgbsvdfQ9fbTgxS2qJWahUYmPX4Xut+lbspX0plfLxkiKiYIvAfJFDELB+36MdAlYVygJioR5awv2w6tXdTN0vfL+Ymz6M+Tt3SDC+7E0+BN3KM5SrFvhByLto4a7YsLv1ai99r3ArEvJuYV1p/58Y4IlRqLYr3aK4ye0rElZ/eM+xctyzQcQPUF2eC1vuhlvS+/XHU2+3Xkw1r372hhnO/xW+S9a4b3MS06pMo472jbR4s14kaFiduuukceJYkSok73y5syxeJT9FUfAPdoo9vzB4TeBcT/sdZefvs1Hr9282Uj/Tx31yv7uTEuduuPrCOreLEJoo0Mm1n8MjI24uyvda7of6MD4LkNUGHhY4YOIQuTWlQpxYhrwcLxpyeG2hK6Q2oH1vosWskCv6aIcJeiYCREFfxSWE55x08P9LVcOWq02ja0TJif/JM/BGWU9pY7ZA49jXxIjH4Hc6tbgSqR+eBEUZUkyRaCSR21KYWnpUhNdqpaNRkicG6MYp0+SgxSWJnB3oUPaQjz0pVyf23SKa4VGZJnO00aObjQCRGJ6HY7wN42Q4xgoUnmAnbrsd0yHQ92Bu2r3HS7J/e4oHM2dgKa84gxP9XPLFcBtE06U7wzPAnU1bvbPkxYvNebx6QlDo6qnanTxIw9gNUnQzbZ9pES0YX6nSjHg/wjAe5ObWFj1c43a8tyEkH6xUFFFjceVU26eza2sNixf4rQ1XKRKCgWSpHCouFXYFl3WIYz+mz6vgUYTJHOasmQCop2RFByQxR/YfBh+zQVPzempSSCIhihY0RYxzzAkomh/lpLWsKWwvXIdYgi684DaIbeArjokQ6N8YXCJJjVlYWZVx6jeI2VHkjmdXkXuM7616PAbVyc3saOZXBZWJO8bBuJarx2r2hQLPFS8ZcLM34yJw2fHRYfyhPzqSkr68diWnVwofvAsKICF6qPVie4aBwOlcKWYjjHgERVHGcxBz5Gmmq2IM53HksgRxfyO85aE8+2BTrktAdMd8I6ogGuGTsdZcl3CvhVyYJEfIigQl4GO8hPDDi/pta6EIOS52Mxr8tYTLm7xovoLfwWSrYNpNqRYNW7kP+OWcPSYTdJ0IuVQUWNoQKp+ip7W58L5GZm++OQskdVehoo/inPbcVdftvu5MDMNdFT+eXKtd0h2a/Z/7bL8O3nFxSjKAv514LhLW7TOp1Tvg4ZFo7ZHtJoEjXkiUdVYDwcpHw8YkH6j4Uia4ddFS4HMyv1dpmgzRfAHxqhE4x7DSqxnpsqHB0ls8p3dMju5cSdnJiqvEIAQN3q2ibjsQFjU1BczRFRpEjpM4o6LM4Yh4OHizbEhb5G8jvOLQtlCxri3RHntJKDsOM8CMhHD5Qg8Q+/C9SRIfXCEG116Cy5ORqEGo0D3j8Laz4B32Ybam1SmaeHHTQDq9MYgoEeXudUDg8YFh5PPt+81s786QL52ZHk7vG7lrTCa8GKZ6kMKiNu6Il+8lgA07HDfKkvc/wef3VP7gpWv3MsjvXsCpIbzXuFur8/05RNWQgWjMP7GAMgHImduyGpSAtUxT8FgLvN+udDnSW93DHpNxLRVYXLumS//m54cRkmVBSfj54z2aFk+P6weA8PBxv2SUseKAyK8lfYzn+0P3myNmPSwfJ16QFxhgupdZS3EdsWfgwXfraVtDR6BGVEHOmsbz6szeIFWzrNW5I7rfKDuAD3MUymxsUpBycfUFtY2zSMz/UtK9TQtGsLm7+nt2ceukRdd+1MHDbsi7V7bqS4qZCserLjoRgHHgt4jNnytt1lXlN8anykI4kKdkAFIyfkKvPhjGKUBb5YOd4nMhS2LROAzlOpRYhsJF/j+vOYqGIWWw8Gpz2oOPyA9lGfCOc83ObsnibhoLjuoQdNojkf2m4tPp+Tt5VcLn+isoTiwQK57SBob2TMTyfNt8Xiw9bi/P28l9POqCrZP9zgH445hVphu/6Pbd39n0Ee6JQ988ZBxXiLtLq6k+DEd4Ja2qsPzL1RskhN1eDufSPqCaa6Wy/HcD7eVDHZIqsOKSXSUpbCP1d+65ad1hDrsv9/0qP7L2n5leTuWu1JnoEvfWmvzrTiXSxdoCFWJjyVE2bLVZYvcvqCkW2wOOmFcVN8M49uigjhlCNi4jnlIO6XXpkVChJ755EKu7p1sQkUCJ9Ptk7kPIoiijqI8lvR1xpa8UkR0l/G2TS/5Rln0EXpxxgT/OJ5pud1YR773iZMnCVqdW+oXwqBdaa44zn9TJvoaAPdagXQMh9Tpq2XLUL6K3Kk2Qvzuj9RHNQPysYdqDKLKhL1Iil3fT4QYzXiiBwxX/FgqHlN0fdBYQVxjmi/u8kH+fb1bgNnc+RSHX55omgk54c/bqybylUCGETsuA0+jpu77k1SKrT70Vm/bc3NtYZyutrG6zJpkTIF4FCI/JZCe9GwjNXicK/hAkrBHdEG9CiYugx7Ofod5ZQTwhrhcXPCwvTEl5H27vEqR+b99PZWwqfMpNF2KmuA1SzxUgvPdWZmnrage+3v4NWhKXOnrZbHvK1BY52IciCcRr8orfe9/emfnbVhCe3XRCmSpiOFpQzM19O92BCs8rVjmZTmYr0NgLR6vUeVVdyqA0L8biNBUawoDNWrqDiI6qRoS2sbp8ELdVVotzHocUviGyV/6a8mU/dZffWsEOmSMPf5DTPEyTK85/A9R8dLpooujK1XXWHpKVQHDSPU1Mkn3tkz6daNQz2umXYHibCnSl9tL/iJ/QtzVmudm+XU6j0uH2Vvy/wlBUIjV7mDaAvCMioW6KHlAMwb1ySrqzG74T7BRVUD3pGGzDs11v2HyQlsohayFSYBkp7Gz10fE4MGB0oTOs8tAzeeIz9r1ZPz1Avaiaw4+sD9/Hso7EUn1LlvBrYP05F2v6zgXabudScKqOAhiwnUvJ/PS5XqKf4GVFi2B65A/W4JJatcfta4SM9LQsCBg1WtLXXv07lsBqawSM+PUojhWi0UQjvgHBNmTjl9UFjqW7aZjs7dcEeuBEafbXUHqGZytKzCsDU2ARouvQ7H5YszDl0stfUo0EdRdR6ogLYln1GQyuXPm+Wcc65V8Zf4huZ7dTWWoBCDtWYtFV6DKla4F/ad1sjjjAoGCjfes/K91xMD58tLgvGeB/I4QuWm5JxR+fn17t2sXCnC/uQvHDiI92Kvg3i9W7ijYhars/YUxdtoC0foMBgUzgz8abSR4iDbesggjfNms34hxt30INP8QvbjKXmZnvQfsmfZXJEYBZaqLdBa4lmch9JFZS6rPLjgaQXjvHltORSNlF8yFDUTskPfq+Oqp0aQQWDoIKggfNC7XoIDFtT2hKTB+u4PxHepqwlNGfwtoqULVaFMj8tQWi1RoRBzIagyn6pePZ/jhxfVYPI2YfFdhrrSq6QzcQutQNUhU+AdtUDExEt9wXvYscBpfKP6PYuIHwqKyfZwCz64kL9971gcIACl/DfD8caAd1qy58l3Cg4DecKqG/KXXVFV4v2/53IPjBFkVpq6qSbvi/ThH3vdP3Z7aaCSBbNwF8YtCOjNnneFXltM4L+AT+n75fHv2L8QBhoa9cOF+L8YyexvoXVXgAbdTBwb4Kn3xxmcfmfedoOxdzdXy3prbXtbbc0OC+JUfxMIU95TL6zQD/SdnibBJqAT6cALfKw1s4+xNTWAu7gi6Ju/e4X0TkGx6xi81DuZDUxPqSgxy3JPFeqJqZvnefdBoW4HfPS3P7GqIzDuJZppeJ3p6JNonKjDnAjK0DhYZawBfhaIIz2UAZ9FCrUvRY9ueaSlaQc8eS+Ipn6uOazxV72aM2NOE+55B9nhzXfPu1sl8oq7N1x2N9n3FmR16t6ve+qndUx2THRW2b3r2LwvfVVTheV7JtxjCXetr9uGfbgQKdSt4Nuun9JSjntZaZ6jPrNk59WjIjutOsF8MA6y6ZUS9s34Dk2u/PXC5C85YxbRFR96bBTSEmP33RSafD2KZtRb5RxV9o3KK3lJJwkW8I5qUfROUNUjhPc9g/gIGCy5tagE9pz77ZpK4VeNPPd4gvZm9Hh0RYntkXbt7ZZFI3MSXHK92/PhxG+pJv2QnJ5lXcmQKsYLlH6NfV/0/GDmChIUJp06+jjPPXV4SfQY22gyDfFBaWfnOeLmfUB3URnGzdUXmHbbPFEqICXN3MQkOQO1RGNCg23lCtPUeG+kNuNHBO85rLLUvnBH/DeggdC7qmmePbdEj6oK6Kzl+CkhsbzVxINJ8gIqiPL98VlhZkd/vQJLV9APXK58jxSVFK8TZ55vqSZZ8Sd7QenLotJByj3D7fP/jvVLsKz9i683a1S8gNNLxc039HrjZn+WxWbRjUupcYEjaGpS6drUXC13ivnsICspnvNSReBhp6cBdWU0lFKvMBtA39spPnbZWfF6fsk7ZbF/0I2HYFPUNc4gc1+vUSFChumfv+bCUQ+hHG++liGd94TilX+tTQqPr16jfn2qX5jkPtpx/zHFPeGtXgOOGWVrMvi0FcFEJ0gwO1GVNFEVyAhOGgs+jRcw8UMl+J9XkfLPSNeVA7zmKqx8AhlV7bsjddd3oSnnORWz/AGD3p4i9TRJwEAkwUGhgdmVB0apyBU2IokTvDKJDB/TSvqkdafT9RtHlyn2L/RXZvVNt5g6DdkMxmfVuQsRwoQflqtVIYdXEghw7h0wM0SdkSUP4u7rYWpXnglIqTxLYMWhKjWqC0O/FgOFI+oZjgQxLfE7rXwQDblfbsxsm+oru23JlHqpvybIu2oHa/V9erK3QjKcoI/RBx+k3wgAF30Vvd1eXlLxb/oMc3xZcWv+hqQxbeKy0zRpbna58bnHENxVO6tf8RhY4LmLHheg8a7/YGceP7JWRr2qC8RzRoQsN384nTK6EIssl/t6jw3Uuy9kIxH2wUaCqzicZ+ORdrUrd4P7GElV20GajlMKycKgAfc12MGvfxm6riteNR43a8wkzgPcLXe2jFullgC4bT2soFDfUviY11fVPU1VVxOfk+pi8iHXXvKaNyvWa43yu5A2CcC/7rbW+aKoTrIeqHz1uy7FEVpkJpwIAe817duS7RWM/F21L9jqu6IOygGOIsvksuIXO413nJT1QPgHSFhxjGVql1DPhcv3S03IqT1syvWSry1VAntQvClQMnwnMLaDI9Mha4ymx1uy3+Hb0d/syt8u+/WeyaBjgRJTinepDhuFQVV4mHyzoVji+Cjh2qNyqw+qQlIccNlA4adzMHhK8WQy4WEurX0pw62zLqd17GSfR8ZfffLfOKvTlwMcw7jrHiQOo/zFjojfhxkYtdXY5FxDWD7A5IZob6/F8e5sIcaYk+/fo6P4qgD1yoOOwNMrNWMLpq/OoDSLMGVWf37TY5+CJJSK4GWEKNLzWM6yHjgSgFwu7rkzz/bsHRedproaz10uTbnh76oOBJ39VcK7jZ9lq6bpVHRavxg6wbLPyF8SjMU3yUv016Jdvnr26FG+uprmixiPUhYToiY+36xBqIfBUK5bOMUocBQo4+TtCK0FsEE+1+sgPbTjhgtz8GZYuQspDuCh0xl81ltfBzJZ8b6DFeOUtDKbUEQjwzs2iWQuuJ23g4iKD15w2pbqqRRkyXkjyTHKziayfgs4QI/TJk2sufAJbfALlJza/7Qj29hlKH/dR1oYjZQsV6PKarUoC4R9M9BdpzQSp0JBfizHUDF1dUZpayN7T2TbPPN7OBOaijBSsR4lMZuSQpdrKlP9T89+6Alt5XzAfG9YHr7vuPN/n3NiDyQtRSURwdGiwYRnpL0gn7bFUtoZ+PyK5a5sQ9fAl1BdxmqMZRtbO33bty5V/WMya+XNRB1iwd27GsFH3CJc18RMtf7jh1k2+05UXUgUzgaZbFFVhygS/036KKPfCWAtzBdKKN5NRPOe8czO7M6TayF6VSant/8amXPqA/mxazKUaKwF/lVotJzWL1c6wkKMqjwaSljq7A4hJy6vJL5uRdQEWddao0PUhYcZ0VRgtfpHbuSSSjVSQFxJYj3n6q/MrdTzquMFn/YSl7kwwjPL/shBvHbfib4L8JZ8v6YIY5awHBW8Y952M587kt6VvyZJtIm9rcRzBFdf0FSNnwGtFCbIpJruKJOBx1tpnmAKXB92Jgc4aCl5argsVCU9IoekbVIs/ZfVLyKXJ0ho/LxUqml38f6fO+5aNRkSVhrwHGqgDM5Ql6YF5iL5odZPeNErrxC4wOACbeahEN1cTKUjYQ6GpS2aW/NhgoGa9JRaa030fjVfvlfjr5RCViec62utsEJHrIACMXiO0q2uf93WlhhzrFW3eAzNIk3NwiX4imcZhJuJSDq/q7C/CBPoTrTqfNfkJV+xyRGYw6+yt932Z544OAA9RWHqPKQesXyhxr5QNNBjVvdnIjIIJA20PV6htaYbxqf0FKkZtvFDGlafSZiC1B/PsYEXaNMKgwRd5m3WfcFFvDiJWeD9u2VNUkvRc8+F0cpTNWSKhLO3TUt2JdtlrAN4JDXlH4vRrcmtoSA3HYJFUVMZpqcGPNE/mvd7bZinhKAIU1LrUVXW1GXahqCpq5EnYrVGf5HJPl+5ZoIH5Rof6S8EeyBt4iKChyiJsSa6XjS3WwZtPbYBGvUZEbdRDdaW9r97KdLfhaw5djBIgz64UuLrQfIClDbFrsSUST3uVDUHCYtZDbLXxpONurkchoAXNw9k540aopUXg32BtqrM0H26rz8gQ7I9Mv5wnGgvIh+CbLIvOj2tALzgu+YufT9LQrXwymeaJN5pkqF+C+4M4pRUs/NEqCI9brpY2fVxSNEAaAwdqYXVO16EgKXYjun2n0T16xRNu0cUhmhv65jlWrGD2rClkPuBiLYSwpN1ftNTIwwUbJf/Qsf61+Wr8XCeJQiJHlZTL8z+z6OAyn8SBRaH+Qj6g03Z210D+6F/Non2LxHWE8SbtOXMagU8PyJaVRhji1pR7A8RbWNVP7b0EvIQW/W/qAVXcvTr7QucVw9E55dxkRbQt2txxPT7k6PRu4R+j1n9JOJgW0J8acLCNLrMMoFS0uQmQQEXaTAvdsd35MEvuYZWliGotU0Rg5eG8LpkxpPA9hjfRvhkrW2N6Q9bkJdcYNEQy9OJEVUuF7v9cmxmVlsUsIXBeGoyrT1TRf+3na3VUrdRQkJvJG/KSwqpJGWgyPKSkB/90uBTGi51pLMW7AEcvAWo6/R8Zubjy1hPQB7f65gFbO4iHCHxFjxcwu9ccrK825MtrUinktnwokCKd20IzUsuD9rBY7bfGeec+rmPBUBEUO1fxCBQDgoa2kGejUHL4DawHxjOxQ0UYjgjNSrecDxB7Yet1ToSVOOpspKKjsFZJc+nY3wl6PHTAz4YLfHhAT3xj1Jphs96Fpy0N3VcNVuoTCE0M0M4AGxpkC9On6lP7njW6jZfV4aZjI8o5DL7R7/0Ovi/s7ctQ34NNeH/Fmqc3+S8I91c27rGkWDO5FyN8wM87n5mmTwgvwl8109iGYybrYEJ3RyCcEq7Of5mh4+D4mQwAnBXn1w7DThGOmuevESpNyvSsn8xJ4AJ3bcxoCMtBzCjTzolLCIpuEk/DRdkFezO2j5/CetToPj7oQ2hBZ13W6TeGX7unkrU1U5ehm8ZiOVmhXCsetmRxSauHdcmvTtuQg7ZWiLgLUNJTn0LXYUMbTblIUOX7cqiNTkKq6FBYiPTNHXy5FoYzjhAUG1Jisdr+eCk/jD8jM5UfZALRd38HOxhbemrWrXjnYNG3oY4T5nXVf2XdgxVES20NwIMMAxMZJXdA0xhVl57IRfF7z8ZCpqYvYsrDRo67IVyRWplF//o+Kar38vbqvg0WNUvh29IiMzfjsUn3bRg55F/grTg/rEd00n+pIQ1gFdZE+ed1bKgdTWQd8csn7lBWqSEO3Y0VyUvaDAP8z0oIOXgIjyuNJxa5RfkazlDqp9drMNR3mz0uQBLe1HveDDzyEOVYPglB09hpDP6btk+woPCH8E7zV2h7UlmuyN0c58nWt7uUX1aFijTbOiotxBsibUmM7nMcilI0LG26YGazF2EKRh2PHsTMWZ5lLeF04xidjd3LJH3ywMil4/69rt0WIBhwgDIic5jGbpTivvJjIeBbvSsNTdIJYxW/fdFwH+T/2/y/03+/6fk9yOe2q3+BLngFtpYbTwkV/D/6qsegH8Hq+DxsC+9eDzvjXVzC+9jIe4x7yONZ9hJ6lzuElzA162IRYWs3vN4W/NmaUcxCCQ4OnCZpmlNXgqLVF9Z+NrDZHNGF8obLH2COkiHrfHHV2SqV3khM+tUlj5O3MQvnu+2jgnOLeQj2zeIFX7KRcw39a+MEV9pWI8cT+QtLfSsrETMQgMFSmz2ZOW3lZ6Ccshn63/EHhsxr/02QjPDtioBUrtkd6BjidAD1qTAr2K06aHeJHGPig3L0evbxvCxkMtEUrN3qCVkaPwbmWpO+6S/uFjhsewoy1Majm+/wlDlzczsw0rsDp5Pb2y+e8jb5T8bHPmsEA7HRij8MnrnoFyNVtomJ9i3L7u4tHzEnCp2vuTTfbTegw7jUxr+7vKSOd+/9qKXdz6uBniDQUJiBFSkoKg3gWWZEEuKsF6ItsYH1sz74Tn6VCa3GsFBBDKQS7kI3qVt0XweFS/gYXuovOAve/FfVnACxcTxwpWef6hdjdz5gPZfmAvqnYIPmOVkKrMaoQ+ILNAmzz71jesuDA+yrqO1Q3K+yWEnlAP7VP3jKG1itUOcdNOcvE6kCxGKWcsyCC7Cf/k6fkbBVPoTyvNoUNFDqZ1eB+jBebHLVU0CYQHw+/IoI59hRoouW5Cq3S8+PVvn4gmol6D2j/XH7/MqTtKvDaOcohRCa/8kJFUFEZahFn0RnY3c2ppH1sxui/a3MEvl/VG6Ui9qtBiBGvTy7V5KGta8fBVQ22ITSLA04ux+ygDksR7KLt3k2vfzETO/DHEHGReTy2Jr8UtdgKiaNjZDUM0JPc+re7hlQTGq8Np8I7fRtf8CmWVfgN5e2ZULrcP3sXyVvbmlLhuyacgA9mjoGPG8l8YzrodQJz1YR8fLWekfk3jdmJpO8c0vPq43iejDlskCwMVBTdYeqrjj2Js9BoVIEJNxe/9xdet0z2NhxZH99eEmy4EuhegFQ1Ao57xzX1bOWWqiPRMHbAjMbN/qn45NT2n186fHhSor5tbpyeGWTE8jl8b02wRWTdEgS5ImXR6D/G6lvoiuiJyH8Kru7PMhO5T9ZvUuA/9IKm5lWsCpJdB6iS7Os0RedFi+2FeMG8LxCjd3Sb7CsRumi72YnKc6xRIn+ylbqL/1qKslt6izlFVmvzzqQ0rdnaifvww/w+8MIW9/PFbKrPWHr5hheh6CMOxxDP6IrsoGPgxLNB+E+mPxygSKdie4Hz2OqQPziRQ4Uq08PWXWsD9vtu4wrZBRlxSICqnhF4MCrCkcVvcN2vOw6kCSkQ9ozJy+cHizQ19SrZ7FvCXs06iAonK8dTx++sA6NA8UfYj/oAQsoAw/qbSqSMxtzbXYt3gESbmKVb7tjsioEp7AlwP9wdkzE9ZTxQX9MYiN1N8s319qlYDlXvt1Kis+Pfop7wDzeB8TCmprrOIjbe8+YLmjkATAvqCCzCTdZEJsoGCftsmOk+lhLcZtQdT5pim+EjG6t7qh7LhX0oXiPCT4VBmJBy360DAde693998smN5Jm9f8BJNlRarJssAll+qGlj8UXfn1O23cMRSVuuKgS7SQaPoZ3+T2hxBZXPhsT0zPLWs64+8kwFmk8tQTkrHcpa/aeFVDSz+OyfaYNKd5pqUsaWGSvKvKTuP0QX7XQo/sU913p3kTwfwFGtpYqfweLeOH4O5xmyhXmoi/LqMtVws6VVCK6/eT2dg5bFhpW5+helC7dooylxPQT2tkRQdRh7GVQhFyN1zmYgtohRaYURzgtR5lAYwtBKUDIp18Fpi0m49YvbIb7NnBCxA/8L4i5b4qKjPJ+AqLZ5mA7VFnF8aOMiwCkrw7WCddnOuLUf9RwnltuQ6xqFxP9SBLTY5YDjfobEBZv9SDTvN5rH4yb9ZMGxm3U3GGESwvFNcEDaay7FHUVw7cfbcGQCfTJ0Hw0uuTodPp4eyf96enhKPYvauCvzF/FlKpXB8O23LF++QX6iG1QJm5QOmJDniAeGvFHnp+uRZk04u97NauvQ6arWZ7zi3fbmwt9g8Smh9z8snyn3wrrwkkGefLLNpfnJTkJNQdvKyQwvPFm6LzGJXGIBLLp2/oHuaa6SyE2ywVael+8z+RC7BzwPgz6Wqt1KQv4HbphX6x3JejjKznsWUjiWiQgmJFU9nKAAhfhw/BvTcJvyQUq2LTQaYO+EQQvk4AQAv2dS1UWrw3AWVzKMwyPybnTK1r0RDvwzb/9GJpj4kNv+Y9B7lPxNa73bq44wNM4ooTsPae/M+j+76MnxvhnJIEn33KBB5qtJyHN+JDaIyTyg4YCmyMgEKCPPNWnQmAINbs/yVQQfJPyF9uBT6k+Jfq96SW6gZhQ8e9Ivd3sC+T1+WLXJcp8/AMsfP1gZma/XnjaAz6WcNt6SyYl8TfT0KfNWpzrj40PnNJyEZ6Si0SPMPl5V3nwbZiPDNOpsKHAvQad8zN9wlQcKQO+FkrhiK7N3r0tfq90zJLnbxaEjYAl9kcdbHSQp/DO9kBm+da6vhmjr+mG/9Kj39g7B65FohbnFDzpSYOV4/4YtpzwjvmKNTTw74DMa+9hkIyA6rEwk5aHtRJbncld8ItxVtNewIQwCgSACNzPFKqgHb00LlMRtXFKb5ZQgQeyzI80D/1Zs8ZUr6rNb7iICl4uZU+z/zFITqP0zvLf38oDaVNcmZ+mV8q+xndHuMRKBh6V2Xqgnl4+eL/gJuuI5+xX1pQmBr7nehlbbC95edpxeFesEPn3NyNCgIPRUZpm3S3sOb9+FbBs/6cS+jgDCVfDReGLrQNV9X7au9Cq5sNNDDCVyOv3E3aEhB8pxZ3O7TUSX+1WioLRFtfMCW+w5HHHDFfP2HlkKmMxi2+0sdlDxSGPEv6ysgP+99DiA2+sf1lPuATunxP7bRKa7PYb7HTUKgDwtc/z0ti4u29w0ibc/PoCuVECtMxDXB7sOA3cis/Am98tNSw78I3Y9kAExpLNJIB7ufFCRXk0+5HNksidbS+OVQF81x5RMHcsnTOhq+rSlwBDax6YC0mb5O2VNJHhaRznNXPw/msfnItkq4D4nZMBCPmg6nsg/JnmyjMJ/njiNvMkFH+bMPPT3fdlGr1xY4H04IFnifooRKxToopeOPbf0nze1QxXaA89qe6od+a3cEfYIO9y05vvDRcwAhYI8Zx0cK+2vH2oc4wP1pNHkOTeSWUV4YPJkPZDV1+Y4jzbX6eKz12zI0Vpv8BRYKVFe9zeaxTVu3Z4i7vbdcHJExC25RNNVe4h1cehrrSvmaBGnW1h7TsAHxyP19vovPamYLiDjjZ5koO35dNZbzCJzEWe8/C78ya/mZ2Rkeot7kwUPYMNM1eXlK/jsTqY4Yt7qvJ9H9/pxBTBONS3gBMXf8jF0mj3klg+MQLnOCj9dLNajw/fmV6YiTTeheWsDRz0zpRWCc9pTAvh84ia3esAAcarZ7uit4lCW3L37/1PvD1h/2KRw9U3iacbflV4xEbUgwWaIhjxxJrH6h/nHzLTaAYRpZ6WrxqTryCHaQkrgeBcScA8sE2w+Azh2y9TK6mLQ/SwqVf2OmpmfZ+q5Au6MqNuaU982b1KId6xE5UKPmoPIxKib8Tb58dVUe/X8TtQ3eOGwoCJtdVLXXOGXYEY1nUbKZHyAM/78sC6goPhEnieCMagGI/YVMGfmFyrvzxrOFMTPYMACinxr/dBa9ZTM1LP6kMq//H9b7jU5+OlX7PiAYU0nl9CTY5u0oIBGcl0BI4gwxfllXeS5P0w2wva45X94bbBE06CoW5d35zzau36SnpnYW4Ge7HaXSIQ4b6xxvQWNhLLNLqXyrNQvyst6Cj2g/xV0NZ0IQWYlarWNwg25ngWkqPelvYfzX0nuPTsoNyGusrsrp0dZuK0mLYSHljRl6YeM119Y+w+45ZFWuRP7pbD+21FxIxGGNJZmocbbDRszSNndte0+YfD++FPo1JS2HeUrfJWau5eoxb6OUqxQp+j4Zcw9uYRem6vK2OWHqXmkKz2T/Af3yCmWz8xxzt/1jdT86a49nm1aDF66ArnEFBrUvB5qteHt8L/Qk9uVXLHntmY6dBpKUGamEdP2jXMq6/99yWOKoDgnIGI4oWsmY3iEn38uzUsF0u1tqXVBgCyc0AYicyGDOt/vFVukL38+RUxxy8bJvb5ex6ryDa9iejsC3Y0y+sVxgrS72W4dpggDuzeZtYlAuTmWEkQOd2dqpREdi8lRYio29h5XHDtLqa1fIcufemStJ7JbtUQuwBxE+zTR93OuCF3LyFqjXKi2MDbWeHElhtzQvu+V6qgIBbYs+2otM3dILBsMsMeMDfK4N0doxApfHoA0ex2/1P9HLi0gbotmHYmU8K+MVXnHZbChGOTgdsfKaNxuSffXYFCuUaWtI/bG2IFuCLE8uKl1ROr551xSZd/0teQhp4KxtIP0sEGufTn6z+x8neza7G9uzv/xdQSwMEFAACAAgAr2RvVIjgyvNPAAAAawAAABsAAAB1bml2ZXJzYWwvdW5pdmVyc2FsLnBuZy54bWyzsa/IzVEoSy0qzszPs1Uy1DNQsrfj5bIpKEoty0wtV6iwVTKyNNAzgAAlhUpbJRMjBLc8M6Ukw1bJ3ARJSUZqZnpGia2SqakpXFAfaCYAUEsBAgAAFAACAAgAKV63TNajftpHAwAA4QkAABQAAAAAAAAAAQAAAAAAAAAAAHVuaXZlcnNhbC9wbGF5ZXIueG1sUEsBAgAAFAACAAgAr2RvVDo/PaUSBgAAABYAAB0AAAAAAAAAAQAAAAAAeQMAAHVuaXZlcnNhbC9jb21tb25fbWVzc2FnZXMubG5nUEsBAgAAFAACAAgAr2RvVBUeYBujAAAAfwEAAC4AAAAAAAAAAQAAAAAAxgkAAHVuaXZlcnNhbC9wbGF5YmFja19hbmRfbmF2aWdhdGlvbl9zZXR0aW5ncy54bWxQSwECAAAUAAIACACvZG9UhP5ooZcFAAB0GQAAJwAAAAAAAAABAAAAAAC1CgAAdW5pdmVyc2FsL2ZsYXNoX3B1Ymxpc2hpbmdfc2V0dGluZ3MueG1sUEsBAgAAFAACAAgAr2RvVJhE9VBlAwAAUQwAACEAAAAAAAAAAQAAAAAAkRAAAHVuaXZlcnNhbC9mbGFzaF9za2luX3NldHRpbmdzLnhtbFBLAQIAABQAAgAIAK9kb1RZvZGygQUAAAUZAAAmAAAAAAAAAAEAAAAAADUUAAB1bml2ZXJzYWwvaHRtbF9wdWJsaXNoaW5nX3NldHRpbmdzLnhtbFBLAQIAABQAAgAIAK9kb1QxqqiQmAEAACIGAAAfAAAAAAAAAAEAAAAAAPoZAAB1bml2ZXJzYWwvaHRtbF9za2luX3NldHRpbmdzLmpzUEsBAgAAFAACAAgAr2RvVKf2Xn9fPQAA9VIAABcAAAAAAAAAAAAAAAAAzxsAAHVuaXZlcnNhbC91bml2ZXJzYWwucG5nUEsBAgAAFAACAAgAr2RvVIjgyvNPAAAAawAAABsAAAAAAAAAAQAAAAAAY1kAAHVuaXZlcnNhbC91bml2ZXJzYWwucG5nLnhtbFBLBQYAAAAACQAJALwCAADrWQAAAAA="/>
  <p:tag name="ISPRING_CURRENT_PLAYER_ID" val="universal"/>
  <p:tag name="ISPRING_PRESENTER_PHOTO_0" val="png|iVBORw0KGgoAAAANSUhEUgAAAPEAAAFACAYAAABtKpptAAAAAXNSR0IArs4c6QAAAARnQU1BAACx&#10;jwv8YQUAAAAJcEhZcwAADsMAAA7DAcdvqGQAAP+lSURBVHhejP1VeB3YlqULRr/0V999qHsrKyvh&#10;UDDajggzMzMzMzOLmZmZmS0my7IsW2YGmUGMtuyAc05m1eh/bYdPnaxbt7sf1re30LK0x5pzjjnm&#10;mB/1Nd/V61e31fvylnpe3NSbptt63fpIHZ0t6uho53Spvf21ejre6C9PHutRYZ4uhvvofrSX3uRG&#10;6L/X5+kv5wvVW5qo7lMR6sj2VWeGv5qjfdXo76Q7nvZ6FuijztgIPY/y0+NwL3WlR6kvN0E/5Sep&#10;qzBRHcVJelOWpp/KMvRLSTrvT9ab9Di9zUzS/yjJ00/ZKXoZHqQn/nx9gL/u+/vqpp+XHkWF6nFi&#10;rBpTEvQwK0MPcvPVeKpETypr9PzsObU0XFLLxct6WX9ejZWn9TCvRC8KKvT69AXdiklTtUuAKn0D&#10;VejjrTJvH5W7eqrcwU1lNo7KOnRQ2QcPKP/wYaXs2KHYDRuVuHmLkszZtFnJnIR165W6YasyNu5S&#10;7KqNiuN57ObtStq1V5GbtipgzTqFbNmigC2b5buVs5P37d0p103r5LF1o7I9XFXm56yHmRHqqcrR&#10;BX5fGXs2qsTqgGrdnFTj4qg6PqfO01XldtZK27dBqXvXK/foDpXZH1bhiT0K3rZZ/nsPKXDfYXnv&#10;2Kfg/ceU6OQu96OH5Hhgj6z5N213b5frkf0KtLeW4/7dsuPtoxvX6tC61TqyYqmc16+Vz87t8tq+&#10;le+xTf57dsl3z3bLcd60Vg7rV8lr1xaFnNinUCvOyX0Ks96vWMdjinE4qgQ3a0XZH1EMb6d6OSjd&#10;207JrgcUa7tDGV5HletvpTT3Q7qRHaHyYAd5b1+siCMb1HmhSFdzIxVis0M3K1Kl1491pTBOyT7H&#10;1HSrSLdPJyjN95D+7dk5XeQ1Vcr7zwTaqIZzOdZDt5L9leGwXadjbHWT112R5z7VBBxVrf9xnfOx&#10;01lPG53jZznrZaNaTyvVOTvqtK29Sq2slHfsiFIP7VeetZXO+vrrTnyi6vwCFLtzt1wXLZHtnLmy&#10;nz9fzosXy2XJEstxXLpE9sveH9sli+S4Ypnsly/VsXlzdGTOLB2fP1c2vP/Egnk6uWCOTsznzJkj&#10;mwWLZDt/kU7OnCeXRSvltHC5HBcsk93cxXJdsoK3+f6Ll8lzxWrL8VixSk4rlsh51TL+DT62ernl&#10;OK9aLKdVC+WyZpG8N62U58bl8tiwWB8ZABvwdj27bjm9PO9peaCOrmaA3AqIO9TR3qvOtl790tSq&#10;f3vxQn3XL+lRXrIuhXnqDsBszYrVzyVp+uUUwMwOV196mHrTItUWB/CCPHXfy1XPgnz1MiZAbSlh&#10;epuXqLcA+JfCVL0uTlFnSbJ6S1L0c2m63p1K1k95Sfpzfpp+zklVR0KkXkbwfYJ99RgQPwLEjSGB&#10;ehAWpLthgboTHa67SXGAOFON+QV6XFqhV3UX1Hzlujpv3VUXp/3GLTVduqrnlWfUCJCfFZTrRV6Z&#10;rkUk6XRgqEr8/CwgrnT3VqWjuyrtXVTEHzfvyGHlAOb0PXuUvA1wbtn6v4B4g5LWblbqum0WEIet&#10;WKuI9ZuUvHuf4rbtVPD6DQratMkCYj9AHLB7B2DZClg2y5vHMv4fFUHuqg1y0q2EQF0MdlPG/s3K&#10;2r9V2Yd2cXYr88BO3rdDCdvXq+DELsB7UPnHd+m8j4NKAJL7quWyXb1BTuu3yIGfxX3zbguIXQ7u&#10;lf2eHRYAnwTo3ieOKNzVUY77dsmWf/vohrU6vHaVjvFCdNvEz7l/r+UE7N1tefTZve1vQA7Yv0vh&#10;xw4q9MT+9wA+uV8RNgf/duKdTyjJ1VqBR3fxOfuU7HZS6YA2yXGPcn1PKMPjsMKPb9LtnEjdBsjx&#10;J7bqTKSbXlRwkYa7KMl+rwp8rdV347TORHsq3n63Xl4t0IW8IC6Gbeq+VqRzCR7Kdd7L78pWdaEO&#10;OhfmqNpgO6Xbb1N9opvu5garwGWPTvsd1xmf4xYA13rY6IwbIOX5aZcTqrKxUsVJa5WcPKkaN1dV&#10;mUvUxVlph47IB+DYz54r25mz3z/OBcQLFshp0aK/HfvFgBGQmmO9aIHsli62APrkwvkWIJtHC4B5&#10;tF48T1YLec73sVmw0AJi2zkAH/Daz+NC4NEc50Xm0YAZQC5fJfelK+S61AB2iVzX8nEe3dYuf3/W&#10;8XzdQrmas3YBIF4qn63L9FH38xsW8HY8uar2x1fU9fSaupvvqaP7BSBuAsQfgNyttpZu9QLmn9o7&#10;9ZfWZr15eE8t5aW6Exyky67ORFw//TUtSf89J0VvsuPUlRwBkEP1LNhH7XFh6itI0tviVL05xWPR&#10;b6AtT9frEsDM+wyA/1qUpp7UKLVEB+t5mD/g9dGjQG81BnjpYZC/HgQF6Db/zmU/D13iXA4L0PWE&#10;KN3PydTDoiI9O31G7dduqrPxid48e8V5qddPX6r3yXN13r6rpoaLaiyp0P3sQt1NzlFDbAJAClKp&#10;lzd/VB/+2F6qcuCPa29H9LNVwbGjyt6/X1n7eHEaIBOB/2ck3qC4VeuVuHKTBcShy9coeNVaRW7c&#10;opgt2xWzgxf11q3y27xJPls2WSKxL6Dy3LZJbpvXA5bdKg1w1820CF1LCFEZES1m21oi+UaiLpcD&#10;UTnzwFal7d2kguN7dTuan8/1OB/byAuTnw3QOC9bLCsujxNLV3FW69jiVYqyspc3l48V4LTlAjm4&#10;khfFrp2KcXOWM1HWevNGnSD6Hl29Srbr1shv906FHNhnAa/vrh2WaGyicNDBPQolgoceOWABcRgg&#10;DjsOiPlZQo7tUThgTnDg53GxVoabrYIP7pD1yoX831aQEaxR3MmtnG0KPbhWoQfWqi7CXW3V2Wqt&#10;ytRdso9cp4OK2btW0TuWK2nfOtV4W6nU8SDR1l4vGnKUF3JC6Z77VQ+AywIBoJ+VzgTZqcrP2nLO&#10;hjioiqh8JtxZ56PcVOi0XzWeJwGvlWpcbVXhcEKltkdV6XRSZz3sdR7g1jk569TRo/xO9yiQTMR2&#10;1kwLaK2nz5TNjFlymrfA8mgisQMgdly40BKRzbFZMB9gvj8niLoWIPP7N6A+CWCtFy/UsbmzLe+3&#10;XwZoedva8nXvQey4EADPXSKb2Qt/A/BKHpf8LRJ789rxWb1OXqvWANqlRNnlgHWJ3NcvtTy6rJkn&#10;9w3z5bttmRJO7lCht7WKuPw+MgDuBLgGwAbI3c9uqLvFgPip2jufqa39JaeJ06ZX7d1qau/ieQeR&#10;uU297e36t6YW/fu9R2oqLNU5ItmZE7Z6EhKsDoDYkx6r1vhQUmEfvcmIUW9Rsl6XAlhA211ICs3z&#10;nysy9eeKLP25NEN9WXHqSQpXa1QAAPbVi3Dz6M8J0NMQP93y9dIlDxfVudjzInZSQ6CnGvicS/ER&#10;upuXqceV5Xp1/rw67zeq/WWrOpva1dPaxcVjLp8u9TS/VPfzx2q+ds0C5FvpubqWkqa6qChVkkqZ&#10;SFxBJD5NJKt0clSlg73KbW2Ud+iQcg4cUPrOXUoFyKlbt71Pp4m0iWs2KgEQR69cr0giYtjaDQpe&#10;s15hRGQD4ghS8cBtW7g11xPx1llSaQNgc5zWr5b3tvXKcDquAkAQtWerEvbvVMr+7YrfvlLRm5dw&#10;ISzmQlimBn9HNRKtKxwPK+PAZl6o1lwwu+S2cqlsuEhsVq6zgPjg3KUK2H+EaHlSDmQBjoDYfuNG&#10;y/MI/i8u/Dwn16yWzbp1cuR9bqT7BrSB+/a8T6MBsQdZg/v2jfLbu0PBhwDs4X2KOA6Ij5rn/J8A&#10;c7TVQcXbHVWK4wllO9uQ1p5UCD9/0K7Nijq4U7FHNivm0EZF7l+nFOudpLonVOR6VBkndyr12Dal&#10;HdvO810qsN2jckcirOcxHvepxHanbpIqv6zPUlGolUqCrFTuf1JFRPNyrxOq8DlJCQRIAfP5CEAZ&#10;6gLoXVRB1C0jnS+1OaSi4/u5gK10ztNN573ddc7LjazlhJI3k5EAWKtx42QzeZKcSHft58y2ANd1&#10;Iakqj5YoPItoPH+enEilTST+34HYANmA12HZUjkuXyZrE305dpZoDWiXAHA+br+E77GM9Jl02QJi&#10;orBJox3mL+X5Uh4Xy33ZSvnymvFft1EB6zYpmJLNe9MyeW0C4KvnAuZFiji4WSm2uwHtCZXzfy+h&#10;RCnmUiv2O6mPDHDbHl1W68NLlkcTiTte3VRzO2lo12MLkFsBcitAbu3gseOF5e12c9pe8nmtfE6P&#10;ful+rV+JeM0151Tv5w+Y96sxyEMdiWFE5DD9mp+on6uz1FeVpTeVGeqtSFcP6dTb0jT18bGu1Aii&#10;r79aw331KthLLwFxcyRpNFH4lpu9LtqRItlzEztaEy1JlbyddD7EU/WR/jqfEK5b+RlqrCojbb6o&#10;7ifP1NJK5kAZ0NHx2lLTt3f0qKXzFaXBC3U+blTrpSt6Wlqlq8mpOh8bq/ORUdRGgapy8lC1kxuP&#10;Ttzk/LJIq8ttbVV84oRyDxxU1u49St++Q2kGyBuJluu3KnXNNsWt3qioNZsUzh8i1HI2KGQDwNm5&#10;Q+F7disQcJhU2oDYfcsGnm+xPDquX0E6vFAeG1fJc90KpRw9qMvh/roZ4QJwuWmpF0PXzVYFUeZ5&#10;RjgR5rgyD24hstio+OReBW4BoOs2W6Kx9Yr1sluzmYh6VNEnrAAjdS0/b+C+A/LkZ3blAvLYSU1O&#10;duDMJeS1faf8eNvP8rNtt4DZRGUDZBOJDYhNJI48eUTR1kcB8n6FH92jWJvDSrQ/BpAPKO74ASUc&#10;2qdw0u/wXVxCAD752H5lWO9Wrv1+FbsfV67DfsUf3qSkA5uUb72XFPaYKt1O6LRJc31P6rT/ESLs&#10;cVX5GqAeUF24DbVykAr8jlDqHFexxyEVU2OXeAB0r5N8nqmL7QGws6p9qXF5PZQ6WPF3s1U92UaD&#10;u6vOkCafOnZMUeu5LKdPl9WE8bIfN14uk6fIhbddDXjnz5bd7FkW4DrPW2g5drPmyHoGUZla1qTT&#10;/0+R+H+CmAi5ApCaehkAOwFqB9JsG0DsuHKZXFaulOvK1XIBqM6LOQtXWABsgGyeuy1ZKe+Va+XH&#10;5e+5fDUg3kz2tk2RXIDxZDFZLofgbMhCgh1VFmSt0sATOhPlqHOxLrqa7qcbWUH6qO3BRbXeb1Dz&#10;vQsyzzsfAujHkEHPAXPrA3W1P1ZX21N1tj4DCI8A7MP3j5yOjsd6Tu38uKtDLZyutlbA3K1fIMBa&#10;C7IhFZxV63pSD0ij/g3w/lxfoDdn89RXk6u31bl6XZ6pvpxE9SVHqysmVN3RIeqICNTLUF/djyBl&#10;9nJWpRV/yMP8AY8eVrWjvSqdHVTh4qDT3LAXQgN0ga+5lBSjO6dy1Hi6Wi03bqj3VTOXTQ8/K+Dt&#10;7FUbz81p7iY697RS87+CQ3mqpgtXdZM6+lJqshri4lQfHEat5G0B8Yd0uoK0uoK0utyGm57oVgDZ&#10;lQkwM4loaUSx5A2k19SicUTkyFXrFMGNGkUUNmA2ETkUoAcDmCA+N2QPANlOVIbU8t6xFRBvlOOG&#10;NbJbt1I+vO1BtHZes0phgKHa46TuxPnpOr+7C34mNdxHJA5RHcRR9uGdOuNuR6p4mO+7EWJqk04u&#10;WcZZLqulKxWwh5r18FEIJLKAvftI43fJywCYt32o7wMoD3zM+3jbY/t2uUFoeZFuexkwE439qIsD&#10;qcX9dhsibrvCDu9V9PFDXAwHFAWQY4nCEYDZd/cmav11Ctq4RtF8btrRA8qxPqZ8Ltwsq91KOLhR&#10;4dtXKGrXKmUD6nJXiClvLmAfW8vjadLeCu+jKgs4pDL/w5ZTGXRMJT6Qdl7HlON8gDr3sPK4BIqc&#10;DqnCy5rPt1WZp7WKuQSKuNBqfF10iRKr3stTVXZ2yubSClu6TB6ksSfGT9DJCRNlPWmy7KZOkwvg&#10;dCZtdpk9W67z5skBINvOmgVoZ8nOpM9zSZt5tJ0NkPkcUxdbauPf0mkrorNJlT+k1KYmNpHYZdky&#10;ua9cJdcV1LPLKV349x2WUrcCYvdVK+Wxilp3BYQWfx9HUwMTlc1zZ+pfj1Wr5cXf3J+/fSQXaDZ1&#10;+yle48WUC2WUCkVccubxbLS7rkHu3ckL1oPCcN07FaYHRRF6Wh6rjzofXNKH03H/osxpu3dRzfev&#10;ELFukl7f0ZuX9/UOxrq97YFazWn/n6cNgLe1vlRLy3O1tr5QM6enrVnq7tXPTx4CklQVU+u0Vaap&#10;93KxumGy35wpUF95rt4UZOjnDEit6Ch1RUWqKTyMejhZTZmpSj15WLHUaEmQDhnH7ZRv46YCBwgn&#10;ZzeVwiJXefmpITRSV6KidSspmf9YkR7XnlPbnUa9bqaO7+x8T8r93Wnr5G1Od1uHepsoD+4+0r0z&#10;Z3SVC+ci/+75sAjSOrIIC0vNDW9jbUmnDZtpInH5yaMqJa08RYqZu2+nMgFbInVn3Nr1ilmzVlH8&#10;QWJ5jFu/UdEbtgDmzQoj1Q3lpjUnhFo0lGgXxCVgyCRbalJ70lp7Pt/NgGzHTlLczXKE9faAjcy2&#10;PqKGEEqIYFfdDCPNd4P5PUh9fuSgar3cVQJj7UpN5rxqxW+M6UI58cKJPLCfWvSk4vi5zYkmInkD&#10;VndDsAFSHwPYHbDRHE/etuNncjTP9+2V59698uLFFLyX1Hj3ZlhRyJQ1yxSwdT0p3U6FH9ylYNJm&#10;H8oAf1JnE3XzrCk3AHYm9XIq6XYixFz8Pn4nu9cods9aFToc5O8FAD2ItkTSalP7uh5RoeMBXrAA&#10;1PsgzDO/W9jnMl60RW5H+XtDKvI9822OqIC0vYi0vcCRR4JCiZuN6sjW6uBLKt1h9M2lRO1qRaS1&#10;nTBBTtMALLWpw6wZspsxTXbTp8qWYw84TdQ1xxHAmmM/F2ACWCvA/PeANc/tALp5NNHYkbr2xDxA&#10;TYpsQ61rjhNcg4sB7uLlMvWsOYaccgXE7isWwzIvltvyhfJevUw+awAwdbKJ0M6QkW6Qir5cwPH8&#10;/vK5jMrIKKoCnVXCJVUZ4AjxR50PF3A9IxBCMFR3csPUCGgfl0YC3Gg9LA7XuThHZbvt+t+DuOPB&#10;ZbU9vKH2RzfUAZB7nt+l9USd2XRPbeZAfFkeOe3N5v2P1PqyUU3PeJvn3aTZvQDpZyLzr82k49fq&#10;1HW9Vu9uVel1Q7F6T+fBRmeqJzdFTSkwy8mxaiktUGddle5mpejtpQt6kJWvsG37FL2TuuuAkzKP&#10;uCuX1k+Ji5sqPX15MfjqbEAw0TgcUihed4moT2grtd958P8VxO2/gbivlbr+8Us9J/2+U1qoK+lp&#10;uhgZTWsiUHXuPtSc1MUAOf/oEQsRYhhNA+IKq6M8HlERaWb+gd3KAhCppK3xpj7euMlSJ8eSSv8N&#10;xKsBMRHaHF9u5QBu3BAA47d9m1w3bJDd2rWyAfi2aw2YN8ieVpapU93WQHosma+skwd1NcJH9+ID&#10;ddbPU0HrAQYsdzpATjlIuwem2xfSLJBIHkRKHAYoY44cUtghyCjY9bDDsMo8N/WuB7W5r0mXLYeI&#10;y/s8+V4uu7ZRK5Pe79wm910G3Fv5fnxP6mID3hCIuGhS6+gD1MP7diiOyJxChpTMSeJ56qGdSobU&#10;SuHRADmfDOEUwM214bLjFDqSDjsfgbg7DniPEVUPE633Wz6nkHSx2IuPeZ9QCXVzGWRNocsRZVF/&#10;p5MN5BL5C6wOqQqi6oy/C1HYVjl8/yiyAN/1y3Ri+kQdGjtaJydOIOJOlNOM6UTaWXKBeHKh5jXH&#10;ftZ0nZwySXYzTeo87z+A2AlwGpB+iLx/q39Jpw2IXZcSaX9rMZl610Ri01oyF6c5bvxNvTjeXMi+&#10;a9dYHj0M4798vrwok3zXLZX32sXyg5wK2Mbf7uhu5bhQ6/s663SIt2rCuIwiuaApDc6SdV1NCdL9&#10;vBg4nnBAG62nZQl6UZmsR8WxRGJfVYYeV4r9JkUdXcHlvFLpTtv0Ueud82q5Xa/mW0Sxuxcskbjz&#10;wRVAfN0C4s4nt6iTb1se25/dVtvz96f9t9P69KZan9xUGx/reH6Hx1tqeWoADonUAjPc/Fx9zU/V&#10;xef0AeLeC4XqIZXuKYbIOpWhN6fL1Xf3Jn3qB+rrfKHXz4neeXnqrj2vZ7SBondQ3207odT9zrxA&#10;bHhBOPNiIFK6e5FKkUaFhOpqfBxpRr7uV51Wy827RNkW0n1ASjQ250M0NpHYAmKIubeG6HrWrJdX&#10;ruhOGSDOAMRRMTrvG0xv1pd01Y36E8KEdDqPXrEht8pPUstRG5aSWppjgJxH9MokNU2GjDAgjqcG&#10;iyEyR0JQmBO+htp4xRoFUe/4LV9BK8P8wdfIn8/3J/o6EXWtAbE177Mikptjw3GCfHKgB+m0dIGS&#10;aTfdTghTHpyAFzd62A5S9K0QaFvWU4uSMhNJQwBmKKA0QA4w7DJgNCl74L7d9JFNnbtNXtTkfrSd&#10;fHjuzbEw5dTmbjs28giZtY26DPB6871DtpEKA+wEes0p9FPTYKizuMTSjh0iuu5QJN8rjnZVyqE9&#10;yoL/yCUam5NvayInFx8ALbA/YAHwB8Ca95nn5v3mlDjDHHtZqZL0upxIbVLkDKu9pOW7VHTyEHWt&#10;HRcqvV0nG9puO0nbl8HyTtbhKaN0fMY4Wc2eTASdIutZ02Q1Y6pOTpsMYGfIhYjpvOD9cVkEOzxz&#10;mk5MA8SGsPotEjvPJ92FzHJZuMgCVlMDm2OeG1AbQsuA19PUtDyafrEDJJWJxJYIvJr0eOUKIvFS&#10;edIG8lhJ1F22kM83zxeRXs+i1Fmi+IOblAM3UAZrXhlIGRjuqmoAWxvlrvo4H11LD6LHHaRbOSFk&#10;k1FE2XhaoUl6XBJnAXJ9HMHL/YAiDq1W2MGlSrbboJKAw7qQ6GKJxk/LY/RR+70GGSAbEDffJpLx&#10;dvt96uJGamKisAHv387jv3v+2/s7HtOaghD7cDpguVsfXtGL25dgvG/BBt+F/Qb4XAw918rUda5A&#10;XZU59HdhnePDpFu39ecW0l9q1ZcQTz0tAPDyZd3PSlBrRZGe5uYoagdkys4DvJCOK9uK1oq9ExHZ&#10;nbTMT2cDg3SRdPx6ZpauFSH0uAhR9+wFxBaEG+y5SZ//byAmnX7T8j4SP7t4UTeK8nUpLUUXwiNV&#10;5x2gs9TFpwFwtbMht0irra0tIC6AwCk6SvoHeN8f3j58CCAfUAapsAFyAtE1GpFHxNqNfzsmChsQ&#10;B9D/86UO8obk8KaVEIAgxGfbDjnxdbaA+TgAP0ZNZQUR4gjR4WQiNEyn/cI5ZCUbILE2yHfTevlx&#10;Aqir/WC4vej3BhLZDXhNL9ocIyzx2r4JYmsDde02QMu/A1h9ee5HjesBUA1gXYmyHjsg2Whp+ezk&#10;kV605xYuHAAdD0CzThyFPbZSthFGcFnFcTmE0poK3bDO8jyTNlYemUnOb+l0HimwObkwxCYC59nu&#10;s4DVPM86sVPpx+ES6HXn2uwD3JBY7kRf1xNE1oMw1kQovq7Yhfrf3UHlXJYZ/NwBi+bKacp42U0c&#10;DVDHymb+JFnPmSjbeVM403h7Br3YGTo+cwrAnkxraAa9V0QVtHwcTSQGxHazZ1iAbG/Iqt9AbJho&#10;N0QdLosA528EluNvfWETfd35O3hS53qvXg04IagWL6HOpb/7WxQ2QHYiArshyHBdPgfgzlfQ5pVc&#10;bFshJ3eqwBnhSaA1hJ3t+0dT10Y6kiK76XKqN8AN1L0C6lrq28flkXpWFaP7RaG6nO6hirATSrGD&#10;KDy4ynKyXPZawHwrJxDQRulVTYIlrb6e6aO6WIf36bSlDiYKN904qxYTkamJ2wCxqYlNBDWPnTz2&#10;AMr/9XQ/orf8mOj9qIGvO6eOxgvqftignnvn1XWHS4GLoeNuA+e8uq+UquNsrjors/Q8PVoXEAjc&#10;i0/Sr89b1NbbrpecruZ2mvvX1HUmQ49yItReRusoK16x1Gixe8wtfZIXjT01kqsqTV/Xx0/nQkN1&#10;CZa5ITuXGrdOTQ8eqoV0vrW1DSATfX+ri9s6jQKN72/aYwhX2h8+05ML53W9IFcNyYlE9TBqYj+U&#10;Uh6w07SY7A2AYacNqWXqYlRQ2bC2phbOQwBRSCp5CqLr1EGiMtHakCqmhxz1AcRE4UgILhORTU0c&#10;tGwFQF5BREYBxTHqHO/NEFoQTG4wkiYCnyRaWwNiBy4BB76PvWE+l9NqIprWRYfBTIYpnOgYCshC&#10;iIgegNgDYHlTY3uRqvtQd/uZlhYAdd+8lp70BsC8HnJrswIRjfjtJY3fvEauW+hJ7t4CyBGj7Caq&#10;04uOPrJLSdYHlWGDyurEMWWRiqfSekol9U7ctk0xm7iY1lHzU1tnUXebUiMfEUnOSQgt0v4PIM4H&#10;jCbifgCxAW4SESn5IC/wQ9uom/kdIljJtX6feufbwmAD2nSY+Vh+v97U+e7TibCjh+vkyKFymjhO&#10;HrxtN3uSHBZNl8PCGRYA282brhOzp+oI0dgC5FlTZTVnOuTRPAuQHVFNuSym7p1n6t0Z/wHEDoDZ&#10;0loCnAakBriuPHpQ43pBRJkI7LtmDSkyv0MirgegduPRGc7BiehrR23rvm4VF+lqRVP/51MiVPra&#10;6XSAE8BFbRdspdoQazVEO+l6spfupPvrXl6A7uSjOiwL18MS1IY83j0VoLoEO+V4bVfEsSUKO7KQ&#10;vvsm0mY7XUkLsKTRz0mnn5TGW0itK2mk3zH0x8OsEAvRsYl1hJ2+Wa+O2wZwDWq5Xqe2m+fUyfPu&#10;e5f0uvGqeomg5rk5HUTY//V0P+JjDy+Qgp9T9/16dQHkrltn1UsN3AeAfyKy91w/q66rp/X6cpHe&#10;NpxSz2nqYWSWbTkxukH/915OuvpaHqrn9SvA9wRxxj29hvzqLkhWS1q4usoTdTnFk/4Z7ZwDVso4&#10;Yqt8K2fIJxRWbqS+/iG6EBWnKynpul9YjKDDZAct6nnVRa+4U+20mzo7epGOtupNe4veIlTpfvxY&#10;L6/f1JOa07qTkw3LHav6IEDsAYjpE9fYO8CMwxCeOEkdTKp35CjngCUC51AfZhHVzGMBdXE+teIp&#10;FFL5B7hkAFAifdk46tsomvYR3OZx1MhRpMuBpGB+kBq+3OL+1Lze3OpevDB8EFz48zU+pOHeMNpu&#10;K9fImVraYTX1Ml93CBb0OF8bTcsrhVrdE1B5E/n96UP7AS63tUSL3857EBOJDag5nkRtb2pmf1Jr&#10;Q0T5Enn9SJ/D9m1XOORc3JE9SjgBk3x8t5KRccYf2qHEA9uVwvdI5f+SCWOdQZQ3J436O5nonkIW&#10;kMslUmAIPgQhWXxNLrXeKdLqAnMA9SlkmAagaUf4vhBiifS+08zXHCe6c4qsIArtbVClUb+TdbjN&#10;IWJOoRU0cbJOjp0o+zGT5Dp5hhzGTZHzhGnynD4HIgoVFPJGO9Jl08c16e9J0ucTM6fq+PTJROIp&#10;pNcG3Ig2ALE5jgsNwzzTcgyx5cS/44rwwhxniC03WH0XLk6HJbSGOO78zr3gJ7xXLQXEy2j9rADE&#10;i/k+c0ip5wD0OUTcZUo+iuLO8yhgJdKG2aoK0FbQ/inzO6b6GGddT/fWvfwgom0wqTEschmpcgV1&#10;bgnKvBRHFflz4dutVuSxxQhpFivLc5tq4210vzRITXUJelmTwWs5XpfTAlUT7aLKcLKTCEcLS309&#10;AZY6K1w3SmNVkxpATQxwO24RJe9etAC58zZ1MW+bxx6Aa475mDkm1W6jHWU5Ju3mdDUawBNtb9ci&#10;c6xVN4+9N8/oDaDtvVKFRLNGb2+cUffFcnWis+6to7V0JltdJUnqLIinR5yqFjTS9wpS1ca/+2vL&#10;E/WZiH+rBnVPljqKEpFIhqoZKv2sr49itu5V8j5SLYBcYO2mYgdPVcAonw2J1AXUV1fTMnSvtFKP&#10;Gm6qvfGFup6/F310UwO/hjXvbX5BH/mRXly7StSu1Z3CQl1PpVccEaVzEGWnXVFuIbustqFOA8AG&#10;vGXHT6jwEGwpLSITgYtppRTSDzXpXiaa4lwAkUvNlo8CK8u86ElvU5BoJkBSRQPCSIAcywvDpKEB&#10;hpUEyD6INDyJOB5EWW8Aam58P0DsT6vKnRrakWNLtD5Jin2YaLwTtdBewHyUKGHDBeHE93Ylwjvz&#10;/U0kduciMCmeeXSlZeHC8eDfsyjFSK/NozeROXAnpAiXTjylQBwgjAZc4SYSb6Pm2oFsdMc61FOk&#10;yoA23YDYAJjU+f3ZApA3Ae6NSqcuz+Yiy4LoyoKxzuUyOEULynJMVLZGHAOwDYizqW/ziO7l9rbU&#10;uqSKkIFRG0jlAaPV+Ik6NnqCbCZMlcMUgDYF4PLoNHmmHCcRVTkOgNgJQBtJpBWklQNklCGgDBll&#10;zds2pNAnfgOwee5ABP4AYvPoTDQ2x5HfoTNf6wZYzXGhJnaDSXYybSF+x6bf60W3wNv8PiGlPDlu&#10;K+fJG7lj1J5NyqRsKPemPx3mpnPIRc+EoBYLs9H5OGddSfbQ7awA3c0J0uPiSCJnlCXlNed2bgDy&#10;UivlenCZ2fJ6OLoUAK9TRegRXc301BNS6ec18YiVonk9BulckrMqIu1UFHxSpXz/c8meuknqfetU&#10;jG5lR6kh0gtx0DG571+p3UsmIfb4DbAGpL3UwgbI5n3mmOfmmI8ZMBtgd5lj3v8B7LdgngFtx/XT&#10;6rzGuVpN2lylN5fK1dNQAnAZjrhYajk9F2CguWE6KxF6lKVCbiXrLYMQbzPj1ZoRqxuor17m0U++&#10;RWR/RFZwrUTPicLNsHRN2SFqyU7lFj+u+J1omQ8cV8YJJ0gUdxhPerv+obB94TobE6fLmbm6W3FG&#10;z4nITTfuqOX+A7U0PlLLw/t6deeGnlxu0IPaM9TQRbqUnq6L8fEIB8LR3AaoyplLwZZa+CRtkGPH&#10;SZOPAORjRFxemIA0h5rSANkw0+ak0mpJJjU1zwtMVALEOYg7DNllgGzILgNgA+Zw0t3gjesscj9v&#10;UjJ36l2XxaR0gNPUXkZy50P9bEBsTw1tR7p9jBTvGKndPkiVvZyD9CWP87YdEcOBiO1o+pNE9Q8g&#10;NoypIV3M2ybFNpHZnz6wIb2i+flj+NljOYaUigCU/ohNAjYsU9hWZJKk1uakcillQXqlEnENaNP5&#10;vAxqalNGmMcUonHS5nUWIGfy+8iCeMs9QiZCu6QA8UcBQM4FxIUOx1SM5NGAOI62VDA/l8M0Ul6E&#10;FyfGjdXJ8eNkT//WbjJpMdHXZuJUy3OHqTPlOpNoC4BtJ06jbTRV1uMnQ04RqWkFmRrWIoO0kFEm&#10;Mhsg87km2iLgMNH3A3hdSHvdaO2Y48zvzxmSyqTPbgDX1LlGe250ya5EXfPoQjvIbd1yhe5dR4ay&#10;Q/mIVU6Huqo2grZmMBlaqKfORdH2S/Ql2vrpwSlS4vwQS/vH9GyflMXQEgq0EE+nfPZbmOQE63Wo&#10;8rapyO+gGpJc+dxwUuQ4WOc4PSiO0FWAX4v+uzyC9lKUg+qSkBPnB+p6UZiu8v1rU/yURt/cbz/K&#10;vCUz4EfWwIms0ropg7ViyhB99PbRdQtIP0Tjv4/Ifx+Ve016ffuiXt9qsJzem4D5Oqn41Rp1XqlW&#10;F6fjYqXaLxBxz9NGOl+g15yec/nqrM1WB9G3/Wy2Os9kqbcmS+9OZ1uGHl5zu7zODFVvfBBiD/TS&#10;TDw1RgcRvU/rzfVKiLAcNedFqIvPaU7hFxYZqESY2Lh9h1AB2SrXlr4xeudyCKlib39qhQgE8cm6&#10;Tn18v6Rcj2rO6ClSzCcNF9TYcE4P6s/oVmWZbpYU61JWls4lJlhkl9UQZFUe72WX5bSyTPQtPkIr&#10;CRCbk7+fFyfpskmdTRptauP3B+XWlnWc9e/fBsRp27YCZqLQb1pr8xgHcRVGZAyFjAolxTXptBdR&#10;2NVMwyxcYGFCjQjeqHcMiF1Ip52oiY9Sqx1G1neItNucI5wPIHakL+lKBDeR14DWpNQmKhtyy5+6&#10;1bSyjFosAp1wJMRUNEx2NECMIFWO4kQTacMBYzSEVvyuTUqhXk4FbGlGuAF445heit+wmotqgwWw&#10;5pgonMhkUwICD0tEJhonG4BzMRSgry6zRYRBfzvz+B7F7IKIW01bZuZEmOPxciL1NS0gWySPNrSD&#10;zLGeAGsMcA2AzTFgtTZgnjZTDjNmy4YU23oy7PIE0uzpMyzR1zDIBsjmmNTaRN4P4P0Qdc3jB/Aa&#10;IJvjxLCCGy0gF8Mqc5z4vbqjknNZt0iBu/kdnKDTgAS2MsSdQQw36k0eYyBQ6dnWxXvShoyAkIqD&#10;gEpEaBGnR2WxelwRS5pM4KBWLTNab+cdijq2mj79GuV7ISeNtoOQYgaAdPpRSZSFgb6RGaj6eDdV&#10;k4ZXQ3adSfDW5eww3SigvMyHK4KxLgi3U7jddtkivd0xd5rWTBin9RNGaMuYwVy8qxSycyMgHqZl&#10;U0f8/wZx241zaqVO7rrdQJ/3knqvUjNfrFXXJereq/XquUoKDYB7LgPi+jK11pVAXhWo9yxg5byu&#10;47E200JUtXLaqtPVVZ2hn2py9HNVtrq5jboKgvRzYoB+DvXRO3TSr+iHPg8P1l/4Xq8B/OuSBLUl&#10;+KgpkQGIKHrErvaK3IOe9wCtp+P2RGMXFbp6qZD+cQlgrI6IRIEVryupKbqem63bxacA7SldLj2l&#10;q7STLuZlqx42ui4hgT9WFDdtqMp8fC2jiKX2rvSE7SxptCGsTAQuOICYAVItd68BsKkPt1hewOak&#10;QBqlU2Oa50kA1KSdRtFlSC5zDIANc20isgXEANgc0+81abWnYTvpPzqYtgbpnccyIitR2IDYBVLM&#10;jih+mKixD2Z096KFlkh8DPLlOEy3vaV25vCCNNpsf0Bpom4gPegIwBtG2mrAHETdHGyYZaJy5FYy&#10;Az4nls9NQACSRCsqnp8/nowikb5w7KY1iqIOjF6zVGHLF1gekyDCUlBmmf+rAXAsCjMTifMBbtFx&#10;1FW0ngpoPWUS6YPJMBxhie1gkG1mTeDRMMZT5AAJ5cmEjxsqKYepBrAm8k6QLWoqK4D7IQpbjeP5&#10;JFhnlFVGAuk0d4Gsp5EuT+F9tIgs4gvAa1o+5jjxOzGtHVcUUgao5tEct6WLqGXp0fI7/hCZHfnZ&#10;bAGyKTXcuewiIOeSEJOUBDiQwXlzfFRDqnomylO1Ce4AK4AUNlz3ia6NFSbdzSL1zVVjeapuF8ZY&#10;omeuDyOXVnQjjq5UmvN2lYee1A1A+6gExhlRRiPR1IxJnk90Vg01bblhqyOc4XiI4gVREFwJupIT&#10;pQr+zXTEMAEH1usQKfLm2aO0esoILR45QivGTtWqcfO1HgXa9nHDFMjrKJgLdfX4IVowgUjcCWvc&#10;cade5rGbWrcL+WUnb3dBSpnTCUnVwTHPX985S8pcpfaLZQC5nDqX2Vweey+U6u2FMr2uJXU+TQSu&#10;ztMbwGfOawDbU0X6bBRbFcnq5AbrPBXLAEScfipP0S81zBHTG3udFqy3CPw7GW/sYmDimZejnoe6&#10;69+ZePmlNFldGSFoqT30hI9f9HGDxkfkf+CI4o5ZK+WkrfIAYD4DDAWIQIp8/ZhbDeAPApsbE6nz&#10;yfHMo6LIYsKqPpW5UUYXz8RFqzIiTFVI9qp8fFTm6q4yowg7bqvCI1bUvAwlHISlJeLn7GW2eO8B&#10;oiytkh27lb51B7ppCCzkjkkMESQzpZSCQCMVTbJ5NAy1SacN8M2jAbPRW8dSB0YB3ijzAuKFFMoL&#10;LBCAehOBvThuiwEAfUtnWGx70mRHWkzORhACS3qEF+xBUu8TvBCtAb6t6V1SL7sYwQGg8yET8DEt&#10;JyKkBze1B7OnXqitgomkEei1o2lPRRjV1XZINlMX02aKhrFO5Hn0umUK5/OjAGw4JE4o4A1dNl/h&#10;KxbR817OBbTWklqnMECQxv8xD+lmMWx8OUqwdLTXIaavTZQ0gLSBmLKfOkWOEExupLYucxFekOaa&#10;R2dUVE6kv0ZJZRRUNtNgladO0lETkVFW2fJ+K95vxXMrvuYYbSErvs6GVpE1KbOVUVFZfj+0d6hl&#10;HU1dy+XmTjlijrkQfUnZfdbAJvN/d+f/5ML/xW4h/zb/H2/KnlBS/xxPR+pRP+pUatVIOhyQRWfi&#10;vHQhBXUU0fAhr8tHp1PVWA0rXJuup2czdZ/e7YUMP+UH8Jpz2KxY+43MTG9RHlLRc0leulsUBcAT&#10;maJL0i3IrPpUiNGY46qIQakWY6/6dB/eHwkbHc2/gcQ3OUT5voyGwm7v4fLZPHkUf9dZdA6Wae34&#10;YVo0aZwWTZmshROnaMmkOVo+dZFWT52jjeNHQ6xxyTKyunr8KD5vIiCmDWRaQeax+y7gNc8hqLpu&#10;1PzHc7NGPXer1XmjTB2XitWFaMP0fHvPwTbXFuhtXaF+OnNKP1Xn6yf6wH2Az5zXjBoaJrqXGvhN&#10;UbzeFMaqDyD3FqCXxlSgDzD/WsoYYkGs3mSGq4eI3Bruro5wTz1GX9tK/fFX0pe3udTFIW7MJtsj&#10;cHdUIXrm6P1IM49ZKYHecY6rh+XkAuY8D0/E815MwBCZg/xUFRECw8fwAO2ZKiJ8RWigSoP9Vejv&#10;TQpO9HV1VZGDI4SMDWwrqfPBY8rj5Bw4CnHD1NAeZop3IXjYjjpp625ezLRMNqJcWmf6wkwzGcMA&#10;Iq3pEyfDoJvU2bxtpp1MFM6ARTZAziBCJhGFYwFwFCRUFO2KMJjRQKaP/Gg9uRsQm/lVajY7CCw7&#10;+pC21L/2PLcyEZg/tj19SSMCsSNye/N+X4gy7/Wk5qSFbkZoQG3nBfA8VsyDCV+oyA30LjeQFgPs&#10;cF4w4duRh9ITjt6NBHQrAN+4EsnoUsi3xUTdZZbIG7WatwGAibgm8qaj984mqpvMJJOh+QQGO4Kp&#10;J52n0KslzTX1rNX4KQB4mhynUZOSCjvPpK6lfjWR1xXyyXkmLR5Aaj+HutXUroDT9G+tAarp71rP&#10;Jm2mrj2GKMN2wSyG6mfp8Gx6v/SB7ZbBRC9BHkkkt6Ov6wiA7fn3bc1zshgTgb34vZjjSgR24/Jx&#10;WAqbze8gcPs6pUJIFXkCqnAUUrEBKg2lhUhGd4Z592s5kEnFcXpyOl3N5/PVeuGUntdm6X5Fii7m&#10;hKmClDqD+eQIDA6ibDaoIPAgAHXVrcJgojPAxbjgYWWCrueH6lwKwzOxTtS1djDNtrqc4a57hWG0&#10;lSKIxLwWmRePgrk/ye9646RJWj5ytGb8OESzhg7XilGDLGl9CKOnayaM1DzAO48yYj7lxAKIvsXT&#10;52np1LlaOWakAjYvVCJTYqvHjdZ82PuPuomyH07XzVp1wCR3QFCZGtekyeZ8eP7m9mnaReXqaihS&#10;pxFt1OajrOLxTL6lJfQOEL8DxG/LsxkzZDqJYx7fH0BcHK93OID8XJ5sOW95bmriPm6/v8BW/5kb&#10;6m1amLpj/dQJiNvCPXQTxc8riIV/z49XT5y/rjFudsHZXiWwx+mHrZRE5EyysVMWmupMJ1fLY46b&#10;u/IYkPhwDFgLfD0toD0FuHMZTcvEOcOcXOag8+gJZ9MLNsPhaUTdLICccZD2yL6DStt/SCkMFJgh&#10;/6St9Es371D8JlJQTgyD+HFEYwNacwyYzTE6ahONjRTTEFoGzAbEJs1OJ5VNgSmOJmJEAuJQQBzA&#10;LLAPkfg/gJiP23GsAOxJM3jOOYYCycFI+gC2C5HZi4jtCbi9SBt9iT4fjh/Pg5hHDQKIEQA6hrdj&#10;ifrmeRTTUjGkzDGkyNGbALUBLu83J4aI/qEONiWCIeoMiWdKhCjTI0WTbDV2rKzRKDtYAEy6PIl+&#10;riGeJhBVx5n6FnZ4KqopQ0BBYpmo7EwdbHn+AcQA2XEeabUBMs9NW8iQUoZhPkm7yIF2ju3iuQCY&#10;jy1EZbXMzOcu4H2AmFrXlmMD62xFLWwF2E/M49+fDzk2l39jyRx4AC4djAlOI1c9F4tcNcZfFSEA&#10;LNqbaBpG+hpNipwKWPP1qv6UXpzN4TllF8HldJynchjvi7Slb2sDR+B5WKcTvXWd9Pnx6WQMJ9L0&#10;lGh7G3LqQhqEKvrlqhg76lgvXUHAcZuIfJfvc4d/pxaFltGQB68nI8KNYzuX3fz+ozRvwCgtGDRB&#10;cwdN1IKRU7Rs4iStHjNM7ijSwhhuWTN+pObzvvmAeC78wFzY+fmTZhF1Z2rhkIEK2rpUeejO108a&#10;r3ljYacNKdV+uVJtlyosj63mEXKq90IlDHO1+i7T371IzdtQYSGaei+/V131nj2lN7UmCudbwGxA&#10;/LaGRwD8tgzi6rfh/9cFAPW3Y4nE3Hpv+E++JiKbYyLzu1Nx+pme2K95PKcv/BPnTRwRGeH/Cx97&#10;XaeP+SbSV7/w/jvu1qpF/lh+3Er5h6zR7lop5hi1sZ2jMhxdlMUEUq67hwW0+T5E5t8Am+XujB0O&#10;H+fRnAxcLtKYS05ztGMW1k5piDqSSRGTqX9T9h9kbI55WSaAUmgtJexjGB6m2QA5futORW/cSotk&#10;C/1NAMvwQjwANsD9wEJHkOaatz+0mAyQTTqdh3DC0roByKafHAsRFcrnBi5bbVFyeVLnGtbUtDts&#10;AKYVxNdJWFWr5fSJiTbHcY9wIPK4kkaasTkfhPf+XAK+ANz0oIM4gRA3IUTnUKJpMOL78OWLFEV0&#10;CieKRdPSiuH7RpOSxxK14iHXongeyfNEUu5UNNKWXjCpeZRJxdFuBwAoT6KlLfrkwyOH08edIIfp&#10;0yxa5ZOwzI5mmP4DKQWQLeQU0dmWSOPI5xkQfzi2pMlGOWWLltkcE5UduZjsSLtNJDZgNgSVEyC1&#10;I/Ia4DoSVc1x4P/iDElms3S2ji+YpqMotvZMRTO9eBov/kWKPEyrz4PxRi7/qjAPlRMAarj0zyUh&#10;kMgihcV04m5ZEqlxll7U56r5YiHpcprOUpvmoaiKcdilMCv+Jo67VWKGDzKD9ZDo/IqOyvNzkKRV&#10;qYxHMuWGcqo6hlHHeBjkrGAicJgeViRASEWpKtJbcSjW7GC495NR7CRqrun3tY6PH0MptUbrBgLc&#10;/pO1aPA0LRgxQwvHzSaSztBKou1KRC2OtLSiju3TSkQus8aM1ezxkzRjzHjNpGc+DwDPGzdV8wZ+&#10;L/9NCxGW2GrD5PGaNXIc9jy0hHoAb/clmGBq3M6GcggqWkJ1Zeo7X0WtW6039RXqqStVNy2jXk63&#10;Ia4AbN/pfMvj34O4FxC/K82yWO+8w4Knz1jxWE4CKXSMekijLYcIbI4BdG9elDqpiTuTA/U6CZIr&#10;gzSb+rg7wkvdwQyIuzCWR8+xHdLhSSDaU5REZbSYSvZZKxfRR7y1nVLtsVmhpk3nZDi5WKJshpuj&#10;0gFrEqKCNKJ3hitTQIwxmmPeTnG0ZS7WWsl8PPHkcSUwMJCI+CDRABhJYfR+00s9gFpqt8ViJ4x0&#10;OXILpBEpc/imLdywzBATbWMAaRSpbTRtoghAFUY6bHrDBszhvB3Fc/M5CdTE2WbcjJMKwZTCFEsc&#10;kTsMM4FAmGZPIqsbpJUzqbYNelwrpmBOoJ0+zjlMRDo2mzR0HmIFQ4AxTO6zYKn8ScF9ScED+TfN&#10;CeISCAPIYYA4FIInDNlhNBM3iXwskaidQA0Zx0WQQE2dzuelUp+nIwRJhBiLIOoH0kt1RzjhMHEk&#10;ZxT92bFyQ5PsRv16AuXUscmA19SxE8frOM9tprxnlc2xN71cSCkTkY8TsW0mI9r4LRobINsAYmsi&#10;rQ0ANhHYgWhsFFWWdtBvpJR5bkBtoq4jF5Cxp3FBeGGAbLOM+ng54F81G+EKrDlWRaVmzjYMGW6I&#10;PZHWjTTWWw1pQbpEP/VuWboeM/b6pCYPz7UCPTqTpkv5wSqLcVSiO4y93WZFYu+TA4jr0unxoox6&#10;eSFfzwD53fIkXcqlZZnqr0oAW5PsQwSH5CpJhJFO072iBC4ILgA/G4Uc2aHdMyZp/agxWjV4ghYP&#10;GKt5g0do+YjRWjloiA4xwxxPObJp5HQtHDhFi0eQKo+ZAEjHaNbYcVo6drKWDRkkVwY6Yhn2WD5q&#10;uKaNGKnZMPezxk20gHjpjPkw0XM0f+AAevpLkXI6QnaRjg8bAztN7fuWHm8vEbinoYxeLv3cc7SI&#10;zjAyeLZYfWdLiLi8XVOo1/wi3p4rVJ+JvBi79XF6TzPMcIaxQn5Rb3n+xoAYqeTPeGe9MzY8pwBw&#10;QQKiDsgrQPwaAL/hsc+k0fmAGN+l3nRmiZNpMSUEqBOGsCfeX28Sg/SaNKiHNKjX31UPUQI9cDqq&#10;FkbzziF/PLUdaxvY6TpPUqbgQF2Kpt8WH6PLcTG6CGl1LiYc1jmAWVVvbEzclMfIWhppczJSyiTq&#10;6QSbk5wT/NKOco7QXjiMeukA4CV1ZtwvGiBH0VaKJAqH0i4KJpKGAeAg6sFAFFjBzAn7ozQKoQ0U&#10;hjIrFKbYPIbg1RRERA3lhFC7BdEiCuSEUN8GkwpHEC1TSU/TjSBkq+m5MrbHpWDIIR8irCdpsmk7&#10;2RGF7GBdT5q0ctEcHTUgxkrGFrmgy/wFAHiR/BDxByIdDETJFEZ9GArpE8IJpx8aRdSNog8dSxRO&#10;ArxJgDYJdVIqApIMVGG5XELZJv3ncvGjvnYhajoQPc3AvNPUyXKcAgAnMdbHc/MxR9JnG9Pj5fkR&#10;ovBRPmY9k+gJiE1LyIoa7iQR2Dy35rn1eIbwJ0N0kXKbR5N+O84g1aY2duT/4TJ3DsQXdjNMBbkC&#10;ZHcyDncyDjPC58T/3XrJXMoHNM9L8aji+Gxbp0Qj5fRmmowBgsoIjBvC3ahrvek0BOoyALtbmoAh&#10;YqqensnUEyPbJZLeA4y1yX7KwhEj3JaZbmumzTDUK4t30Q1Y56f12XoOaB+iX7hWFKNzGUHUwZ6q&#10;SWTUFdnvLcq8B+ga7lEONuBOU0BQCTy2U7brF2orLR5fRDLW9KVnfvEtUXakFvwwmVR5umaOIHoi&#10;Ypk7cLAOUEakEXg2jSAKD5mkhaMmAMyRmjh6sGaMGwOgJ2n24AHyobzJsDqu1dTKs/naGZzZRN9l&#10;sxdp5fzl2rZ6s5aOGoFv2xJm3521kUg8mXr6oz8/PK/ea6TTpMg954rUV18CcGGZTZ0LMM0xEdec&#10;X07nWM7P+CS9Y8jfHENeveG8rXx/3plHbqq+skRL/WvOW2rhN4D2J9LmX6h7f83nMTdGv3Bb/kLv&#10;7efkUL1LNOx0kHpwyeyI8lZfSoglpe6ADOjFTK4FnfUdZlWbPBx1xwHHC8QIFSeOqx5/pxt+jroP&#10;y/iQ7/GI7/c4M44JqAw1FZM2Feepg0GKJh4f5uGrlZmvGykpOhcZquogb5V4OSkLn6gMpm/SuQVT&#10;GIFLoBaM200k3rmPXud+y4neuVfhpNKBEFnBDC6YRz/AEEBKHczccBDqKXMC13IsAw/LLeIGI+zw&#10;JF11p/YMJKUKMAPgRMMwonMiF4FhfJMRZZhIGAnI/WFw/Uh9XUljnXhx2PF4csFsneDxKLJBKyMd&#10;BAC+ACCAyBwKIKIRPcTSO00gIidy4uk7JwKOVCJrCil5KilzBix2BrPN6TiQJNG+8qV9YzV6DDXt&#10;VHq3SAo5TtMhoWYxQ0s0NbWtPYSKw1RqW8QXBpw2EFam7XOcWu0YtbDtTMQW0xmqp897ku9zHBCb&#10;c4II4gBw318IRGhYa2eEGp4M3P/98eEy8qVF5G1aRFxU9rDIVgDXagnE2KbFeHzBhuMCUsicbTlp&#10;cgU+WlUQTedS/NVAunuT19R9uBWT9j4ChCY9vleZokvM35aGnFSKE9yFLb9jx50W2eJFQPmwNldP&#10;4XSeQGDdRv5bD/grAW15tIfOU8feLAK02EXdoyS8mB2v0ghfTP72WbzDtqAYm0e0nfhjP80Z9oPm&#10;fPuFQuAX/Pn9Lh84QjMHjde0oUTOkRM1a/RUzYF0mjFoEE6YM5lNP6GNA8do/o8TNGfURE0ZNVbj&#10;AfKUUeM0cfhYjRz0DaKblaqxdtDaoWM0cxhAHwk7PXW+5k9boHE8HzmKC2LMOMVsX6Ob/D42TRmn&#10;CSOG6SNDVnVeKlU7LHMXdW4vda6pb9+D+P15D+I8QPsevAasb2CdLQerHQPk/39A3Jcbpbf0xN5B&#10;LLzLitS79HD9TJ1rQGwA3MfMrOUQhX/iYwbY3bSUuonEPcxfPkKL+8D+uJ75I0Mjut4OQZsaxfwl&#10;LpqP8fR6xE3ZiPNmY3ainuRm6Vl+jp5goPecAYen9IYf5WTpEda2jzJIidJi9RA/r5swlA38oc5x&#10;UdQHujOzSz8P/64KR0floQ7LNo6XtLOyjXUtNXI8ljbxMM7RJqUmnY4hOscyTxzGc/N2mLHloUYO&#10;pC3jAyPswx/ZBVWUPUZnRnzgD5hCGTM0ETqMaJ20cQP1MUIKGGDDXMdQpwYRQT1Jg51IN+05J2mv&#10;HKKWPEwb5wQ1qCMOFb6IHkJgfuMAbBZpfDLfz4DYEnF5nsq/kYUeO2P9OsWTSkcToQOmzZIXYHQF&#10;aA4AzYnI6syMrQvqqA/HANZIHz8c87Y5BtjWEFYGvKZne3LqdMDMsD2CDFsDZN4+CbjfH4BLq8iZ&#10;C+bDcUeU4YkHlRfpsid1sAeklDcXjQfgdZiPZc5S/k+0V2Lw3sr3sSE9NimyE6ky5RP2yGcY2zuX&#10;EmABbiPM8dOaTAgm9MWA2KS9ZdGuFhIqlLrW1LeZ3oeInHiz1aSrFb1+M8Kje1UZOs9rrzopUNV0&#10;Qc4SKC5SL9/BJvlOaSbRPBHQ+imK15k1M8A+CCp8IPiWDf1Bs3/8VrNIjacPHqY5oyGmRgzRElOf&#10;rl0Jw79Oy34cphkDx2n6MEA8YqKmDycVHj1R0378UQcYk6x2stOeMdM1uz8p9IhxmjJ6nCaTTs/m&#10;77Fk1gKNH96fmeMVqofTWQeIZwwdr7nUy3PGz9QMzvyZSzR16jzNHTFKiRgo3gAXGyeN0WT6yB91&#10;XC5R1+VSVFaF6iRd7ga8PUTfDyC2uHDQ+33DDPCbcuZ/jTslLaMP5+9B3MfH3p/Uv0XitzSzDXll&#10;0ui+vGjsaDkGyID4JxwPTST+FRtbA2QTeV/HkkLDTr+Dpf4lFaba9I0ZBu/xc9FzSK0bEAfPse9p&#10;TUtAe52r7vJT6qyAJa8pUncdarFzqMbO0Qo7T8uMCaUelFq9l5COXqhXW025np6ifZBCEz4hVE+w&#10;u3nAv3kNIuQins/n8Sg+72WnBryyLzAOdw4DuBqsZiqtsI5BTlhsxg4BcgGmeacOwmLvonWEE0YW&#10;DiSJqLQSUErFI6iIIrIG07P1pUfrDQvshkew3RrjX4xIgSgaiFIogjQ2lHQ7jKhsWjlGymiY4YSN&#10;q1FJMSwBWWV8oJwhs+wZcD8KKI6bSEjE9EK4H4oGOJlon0Etno1qK41a2gDZvJ1CLR5PjR1Muu0L&#10;yBx4wdhz83sAMDdSXUd6uU6kxU4mteVCcJ1FnU0Edps93wLYvz8mOhtAmzrXgNOA2BwrBBjGFfKD&#10;S6TDHOpa/j0z6udE3W7GAJ2N/BGwGnnpe4kpP8t8XDcWzUQzTgtsDfO2+zcp224PQh1M7gLRq4cz&#10;PUZtW44g4hxp8DWi5x14k8ayZEQW9G+r0mjvxFpUTpl4Wsfa76K2ZWjDFXO8GDciKVM/EFEvaBc1&#10;EqGv8Lqrg2+p4BKoSWNQBvL0BiaNdyj1rmcgsmAwP5TZcDt+57tIe1eMGKG53w/QpM//KE8uwEi6&#10;CrO/+Yro+61mDqX1M4IUefRYLRiOEOMHmGI+JwVN/YrBIzV32CRNGTxOU4eM1TQi6ZShozWx33c6&#10;BAdwBm7m4MQ5mkO9PId0evywEZoF17BqPoosWpVL505mfnujGhAtrR/OZTBkHETWDNLpGQB+qpYu&#10;WKX581do8bgJFhBfQ1W2Y9ZkzUQA8lHbpUK1cVN1wMJ11QGGM3mAOPc/ROLXqFR6K7P/A3j/dyA2&#10;BvDmvEac8bqE4QaTRhsmmtuzFznZGxOJOe9+A7GJxB/SaQPg7igfS3+4K8bXEqV/AdwGxO3eDmrz&#10;sNNLXwddYzrmprcjpBjp/JlKFGFV6qmHnLt4hsmp83rDHHPvPTy0G++q7+kjvXvOVBTGeN2N9xC0&#10;YM17jcENPr+1okAtmBK8SGWyBEeFu9QYN/0Y/8Jk/BIp3AWHQ6pjVK725G6dwZWxhtG5qsP7VYqE&#10;sQJ710rq5hIIr0JUSrkHGXwwGmLkmJnIMFPRGsfTJ46GyDIqrSDGBX0Bqq+ZXAKcvtSsfkTGIAiq&#10;EEimAOrdcGrBWHq9MeZwu8cixPenF2oBMqmzHSmzNZM8AcuYjELRFU9LKo1LIIfLIIuom04LyIA4&#10;HjVTGCm32zTAP34qAwTUoRPfDxG4E0ndaBOZ+vTY+LHUtuNkS5rrMRejPo4r5uYf0mpHorYBs+Vt&#10;nptIfNzUur8pqSzmcoDWgNd4UxnDdSNWccUI3dWoqSDVzHGk3nXh0d2op+iDBjAon8WccTFMcpW/&#10;vWpD8Y+OcECe6IRKylVn0xDz5AXqbkm0HtF/fYSA4nYhfdY0HxWFQEQ67VOkFTyCA5xIuBMpbyiE&#10;FaUTr+FndTkWQqqeVLsM8UZFAkop9AW3cFS9RxC6RlupHL4lHkIsgn5sCH3zzSOGAtpBmv3dD1o8&#10;CGAOpL3zw1BN+/pLMqdVsP2bNL/f9xoz7EfASf06bIpmjxivOYOHa/aX/S2OpjmMUC7qP5iPTdbs&#10;UVM14YcRmgyYV8yYp4VE7cMw78Z18/Dk+RYQzx01STPJhOYQoWehVps0YqxGDfoaTfR6XUKwtGHk&#10;BE0dRMTmey2YPFdzp/B9Zi/TggUrtY3XTOaRnbpL2blrzlRNGj5KH71AFtnMzdVJutFtATFE1d+B&#10;2LhwdFMjdBGF/z4C/wcQ/1YP/w3EmMH3mOiLMstEYUskNiBmfMoIOt5mRegdDHQvaU0Pkbc32s9S&#10;C7ej0GoKcLaQWr9kkm7THuhhY0QTfswvnU7oJe2mm87HVcf2g6ZMyLLqYnVWl0DGnda7Gw2MPV7T&#10;zw9v6e1zQIvXVy8Ona87mvH8eqVOHEaM00jXsyco0zDMv8ZQx/mz1O+Qcxiat2GL0hTrgyLMVfdJ&#10;5667HNQVzOku2u3WBSxXz1vt0BmmfiqRXppThlzRnEIcMnLRG+cB3lzmc7NQQGXTpsmjj5xJGyqV&#10;PnIiBFI8yqsYo1mGlQ6jLo5mLtdE4hBUWFFEpCCiVAA1YQzqKROZ47B6iUapFUTUdjVKJUghD27t&#10;GNw142GzM6nFC5BlpsFohxFNAwGmH71Fj5Gj5MFtbU9LwnkaoEQk8P75XLmaVJzPM4xxFOl7KlJJ&#10;N2pSe8DqhYG5GxJHV+xrnEmvHQCuHaA3z12I0ub9ZgbXgNaMBDpRz3qYaSAzRGCG6DlupPIepO6O&#10;xs4VMsqJOtJjPT1oTPBznFEuBeHSAfCqMX4/jVd0fawXAwFebIbAjvhUsG4Vh+pBDT1Wpnmuo3o6&#10;TQ82E/1xxAm8qRFa5DDmZyLwQ9o9r+rz6dtm6BZB4rJhkamTaxJJuZnBvZwXqcvUtlfRJ9SkRyrF&#10;10leh3do19LpWjZ+oGb3+1hW9JVzTxzSsm++0bRvfgRcpMn9h2ne96M094dRmvrVt3JZsBwb4m1a&#10;/v1QjRo2GBJpHATUZFLqcZoBUKd8+h3tR4Y90IzP5xKYQySeQRo9m9p1FaDbunydVsAHnKB8uMmi&#10;g2PTDIghrYjE88lkTDo9gwxn9sQZGjv4O6yb1qjBwwt9NNGe77Fs+kItmb7Akk7P5fmqFZsskTh4&#10;3WI9ZznDjpmTNA6xyEfNMMytnHYTbWvo/Z6mJqYO7qH53cvpQTrZU838L8cQWP/r6asgxbZEXyPm&#10;wDQeU/h3+Ev/Aiv9EwTWT7DS7/Li1JcdrT8D4j+nh+gnANOXAHD5I74m+vbRA34DMdVCSttD5P0z&#10;0dEQW28Bcy8qm+dsGHgJ+dSCSdoT7FxuYqb2NMZLPaTgnfxnOjGd76nMI5OAXb+ClvvuVXUA1q4X&#10;z9T98jkWQdgEtQBo3D76cA759dVL/bnxgd5dvaqfzpVRz6ezgiZBHZm4JlCTPwl1U6MPhgVYqtzH&#10;2O0ajfXLMKMXUf6cO0p0Pkx05oVZAXjLAG4pQwVFyBiL0B6fYlggH5VTHtE3n1opi+ibycmid5uM&#10;0CKJ2z8ZFjIFB41UThKrOJLwGE7etIKW1Dyi8wzaUYDVCDPoN0Yj1AiH8AqkfoyDAU+BPEtgSCKc&#10;FpM/QPNk0scDIYDn5PfHbTxpMhHY1ozxQUp9SIfNeJ8B5QlSYS9S7wRaaHE4iEZxIXnACtualg8p&#10;sB0CDGvSPxtjqk7q70gq72g8mDnOuGyY48RxoY/rYtpAC7kgFjPYwLC+/YIpTGItwLqWiSjrzQy6&#10;46EVgPQwDCN+I/ZHyXQ2wQkXFW/dwJL2HpM/jeUMFDBIcAP3xnren+OPOQDATXSGgHPeApllRw82&#10;jPo3HQkk8scqiCsGYioZSCinZ1tHyn2TOvcuOoP7tH0ukToX0ENNtD8hR3iJLaSsy2B75xE5pwwZ&#10;qQm86Cd9/bWlTs3DmXPt4B807YdBmj5omKYMGqlpw6ljh0/V9K9G0gFYDYO/RWu/HqCpAHcyH5tK&#10;C2n8gPEa/91ojfzyB4zxeR1gM7Rs0I+aNdjUu1O0cvpizRg5U0O/G6HBn/fXAfiAe3HBFknp7P7f&#10;a+yP32sSrP0M/kZTRk8jJZ6rDYA1Eb3DGT837ZwwVPPHTtBSMq+ZYyDBRo6HAJuo2UTlKd//CIs/&#10;Wy20bK3gS6Z89QOKLdpC5piIa2rft6b+NTUxADZzv69PM8AAi2fA+4HA+iCpfGsILUBs8Y5G3GG2&#10;Olg2OxQmI9yIZ6VLDLUvtTC34Wvq259T6QEnBwBgX/UC4C58hrrp/XYRbV/BMLcGuejPAPOv1Cqv&#10;k4Mt9XEfUfoVzHSrqw3R+LgeAqxGZjkbaTE08bXNTD81Z8aqg9506+kitTecRut9WS2PHwJkDPAB&#10;cxvzw68e3NOLW9cYTcQE8NJ5Jqoq1VFVzNdlsAuKPVLUSV25cWpJCmVnlA+2ua56ijD+AcZtNzFu&#10;u4Zy7Kr9UV1gVrYOBtsAuYZh99MHdqiK0b0KVEIG1CUM3edDZhUgnihENJHP7ZpPvZXHSUfimAoD&#10;mbIBEBF9zUmEQEkkzUzEUM28HUlrxQ+5YRAD6JH0R02aHQ7DHE4aHgkRFr4QwzWioheAdIcR9gSo&#10;HkRbj+mQRRy3KcgeSaHNZNCHY2pa89yWRzNYYEO6fRxFVSRlQSECGEPCHZuO2goCzYgtzFSQI4y4&#10;K2IPN3rUH44LUkbnZYgxEFzYIriwnosaa/lMea6dQ099nXK57KooSarZt1SM9WxVpK3OxhNxk7Ck&#10;ycBPKsdX93C0eGgGA5i3vZbtb5EpprHlIc6BaShXxjsDj8M8MxxQHoGkMV5PqtEiU441UM/W0AM+&#10;HY+zBYPwl1gXdJMofB1TuVqklLGUPvZr52s7bZ+Vw77DGniT9qAUmztggGZ9P1DTBgzSpCHUqNSu&#10;E7/+VofRcBfYndDqQQM0jTbQjCH0ZiGUJlDPTqANNPazoRBwq1QGB7L6y28BOeAFyOOJ0gvHLdLu&#10;5Tu1aOJsnDj2qobBhYUD+mn6j6TiYxFlcCYMRI01dSlgnqzdyE4fp0QyhTWJqP/1+/4wl+Rs+r6z&#10;J8/TgulLtXEqElmERmdx8dw1cQg/y1Ai/whN5EyBCJs0fAx19ASN+eobxDDTsIROsujG5/Qbqo/e&#10;kTq/Y6LoHa2jt7SOzOnjvAG8feaYNtJvraOfqC3Mxgbz+OH5L3hHmz1MPxUC3qJU/YQbx0/cEr9m&#10;0VICvH2MD/YmhqibCPcm3tcC3E728HRw2sKcEXAw1ODH0jVsOvsQhVuILiJiDz3jN3zNz7DHze62&#10;asWm9CUm4U24A7aSil8PctZ9hB+PIgNwy2QAm9UxT8qocxsY1niAsR/D/134S3e3vlLbq2d6YVbO&#10;3MH7i9T7RXWRXpXm6GUuhmRcLg8Rvj/i33vEmpRGdLUPsFh5AoAf4fd8n8h/h5nSG7g1XgHEDZBc&#10;9TgwGiCfQ11jzgdAGyCXY/NqgGwAfIoRRQPoPMiqXPTL6bCPqcyqprBjJxlZZBIRNwnCKxGlTiIS&#10;yWQzMYS4IRZ1UiCsramVDZCjV69APELv2Qg6qIm8TauGiR4P0mg3iCtTy7qR8rpDTH2oa009+zcR&#10;BuC11LiG5JrFID5fZ0WUDTAL1LhcjNHch1E+U7+60vJxXzEf3yg0yasRlvDoBhHltJJovQJybN1c&#10;zPiWKcmKzQ7eRFr8oypxuKjGUuasUTshjjAyxBsIK24zxdNYYRjlGJhl5mYTHJXrd0DJzttYAcMI&#10;o9d+2kbORGIsa6h/jbTxFhG6IcObKSHmd9kGcRYni6u8nu4SHG7lJ6gGziQb7iIQSeMepqVWjx1O&#10;66afZvb7QrP6f0Vt258e/15UXUSuL7/Q9B9+1JQfBwHOUZrMmfDl1zpMxlHp4QQT/CMgHmQB8ZTB&#10;ozQRQmlovxEa/uUQ2OJtqsGWad3X/TV76GSNo06dP26Wlk5apmmDp2psvyE4ivIaIPIv+r6/Zg4e&#10;rZnDIZuGTyGaI+yYtkxLqGcP0Yd/BfPtyAU587vvtIz++mwu0elwFQtnLNGGZVsQgEyGSNuk6/jO&#10;7Z40BCJtIJfOcH7m4VweZAgw3VPGTNPwTz9HGDNdncVp8AzLKQFIp/uIQu/MNBHTRu+YNHoL+/eW&#10;qaMPPd93HwD7G1h/AbAGtB/Or8Xp+jP7k349xUoWlqy9ISr2sc3hZ85botrbxFC9BogdEd6Al108&#10;oU5qJ5J2sIKjg8fH/qx9YRXHu+xI/QJz+Gs+NTQL2bogIH4lrf4pLlCtDD00OVvpibOdWmKC9QSw&#10;V1Mbn+d9F71ddSUyGA+jJBjMIrVevYRP9lN1d7Woi3q4k2PxxW4itX76QC8v10OYFOlhPg18WOrb&#10;SPPuIBi4h672Lmn0faSeD+hLPuQP00htbI4B8VWcGhvwQTaR2ID4A4DrMFE/g1Vr9f5tfztlGM8V&#10;kVafYmrGgDeLHnEGgM2GtMowzwFrDu/PAMyZnDSAkoooPh2VVSqRNxF1UjwR259o6IOmOArdc7SZ&#10;ekIz7WfqTmpkN1pM7ob0MuN6RGZXZJgu1LTOxn6GRxd6uB/aRQ6A2DDPbpBXpq41kdgWAsx4Jzsa&#10;3+rfnC9cYZA96Hm6EIGdl1EPE2WdeHRluiZ4GxLNo+vp2+5WWagNUdYBMNG/DWUjRzRsPuL/y0zq&#10;3GQJ2j0G3e9h/nanJEwNWTilxNkr1Z1ZZlvmrl23qTD0mM4D8ntlRGRmce9AYjVk4s6Cg8XpeFfV&#10;YCZ3kfaQGfe7w/DLJbZoFtD6C967BT31NO2eMlpem1dp69ghmvvdV5o14EfNJs2cTcSdDWM8d8D3&#10;qO4OMDCxQDOpeafTq500ZIjG/wbicZ9/iXRznmrZ5bV+GFEaEE8fMkyTSacXU7eunL9GoweNkxf7&#10;tM7Salz7LdGc6DwVoC2cMEcTvyeiDp6ikV8PtETiK2Rtq4bxswxHBmlRYzGwMGUJAwyLNZVW0TH4&#10;grZTacyPk2Z/+62mocgaPWqUJiHymDZ2huZNXawlaKj9mY67mRihfcwIT+JnmgppNW3kWHrFs7UR&#10;QvPAjkOw46Nkt2ASA0WZEIdL+H4/souJtMTIHg351MW0RTv1Rzs1Rwf+Vx0IMrpJMXu5/d6gf37L&#10;upX3Esr3Ww3fEXXf5iCnTGMiKTlcnQC2i91LvfHUs7EorqJpGUVBXEX6IaH0AczsZIpnzSkAbgqw&#10;1Ut/G7UTnd+i3DJTTL+grTYkUyeR0bSY/syisdd8XYcPqTa7ip6heX4RxZgXI1ylrNSsZXVHPWs/&#10;LzCZdD0Vi5/SYjzCbuCh1cQKGlwzO5sxyWOPVMcrHpvVh0He6xfP1XL1ih7yuTfSU9hGGKLz/BwX&#10;ibpXsE697M7FQNS9bLeP6HuINBqCy36f5dHUxBYQox4zQH5/TDQ2NbIhvrbrzMHtEF+bLel1KSRX&#10;4da1gHmNihm8LyYyF1AX5xGRc6l5s4i62QA6wwAY8GYSddMBVTJ/bDNFFMHHg6g7gyG/IqiLQxCP&#10;+KOr9jXjd6ZONeboTAvZww5b/JMhm4ws0+LkCGidmCgy/V8TnS2H9znzMWOE7swLy9j5GBCb/vWH&#10;GVwbamPrOTDYS6bQt12Ijc9m5bOFoRoxf3kYGwUjMH8HlLVJLgDRU1fz/BlmJ4upjoFJxtWiKBiF&#10;lBN6ZGpuR/roDuuV6bOH9xFtsZ5p5PPulkXCKjNFhPvFaZRTZ5LcEVr48nFkjbhjXGMiqJp2URK7&#10;mUyKvHUy7ZvvPte8Lz7W/M//pDU/9kdFt1V7GMWb36+/pn43WLN+gJQykfCH4US7gdg3HYMZX6Lp&#10;X34J0ztI44cO0ZhBRDWY55F/+sSyhvSMr/vfQDyVHrCRNS6fuUgTR07VtwDUl1S63oO+bb8fNH0g&#10;Qg4AOmvEVI37bjyOGstInacrhszsRqSnVg4dzDDDZK0ksq6ctpj20lQi6GQN/LSftiF4ac1PkR8L&#10;AUwkngIjPnbMGI2D5R47dIJG/TBOYz8dgNf4et1NjdGB6SM1+rt+XBqjtYK/2UL+jmO5YMaRTq8j&#10;m/JkP1M7PJAz45ez+g3SRz+lO6o7G1ljFl4/FYnMCVfRbjoDQYRv1tkyhBLMVCKLfE6jvdsMJpAi&#10;v82EaTaEEgKNVkTfnYx1dUBMdXJ6qE96Ae47RBjd7FVqxc6kGbKqGR30Y9LU63gDXabGvB8CC11I&#10;2g2T/VcICROJu9BOd9KEN6tRP4C4k31LHexdakOp9RSBx31+8XXsY6pG73zWGccFJpPOx4ZClCDi&#10;qKtR+4O7LFFjm6PF2bKNx/en3bLdEaM8nnc/fKDH1VW6k52l20lRuoAq7AJikguMq9XBop5lk94F&#10;HBsbaPqbxzrWeZ5lE+AFLFwvYPJ2EZ31JY55fgHZ5gV613VY0phTS3p9mshcg5m6idCnMZ0zz2tR&#10;m1VjZ2qidDFWOAX0jvNgbnOpg7NXLVI2XsV5ROlsAJ3K7GsSb0dTH0dwQqmPg0iv/ZBjBgBiP1pU&#10;nsYvij6v0SPbkBraG1IKosOOR8MOu/AHdjK7gcymAhhoyyOR3Znv403E9+LyMPO2tqijbJfThsIn&#10;2R0pYcDO1TheMuzPHqQq/J1KqFEriLY1RN46gHs5F7CdYqUste0DRvHuleM0moOSKo7Fan44rjiu&#10;VbL7VuVEIInN8db9ajYW1EbR22VeNw2/5Xh7hgdoKeEjdYka+T5SyQfwKRcgMnNIkb12rEAvPg0X&#10;znXaPJHo+MUfqCO/0FRqyWn9SZn7f6elQ75n4GGPdo0doXkQRZY0GK3yJIirsQMQZHw/GE+vk5gr&#10;LKV1RK0KaWVS0uH9h0NOTdCs4SNlxe/gbKCbNhOJZ/QnelMPr5ixUCN/HAMTPVk/fvsD7qC7dBkB&#10;0NoBRE9ANIWUdjJSyPFE3NnjpmkOog6j07+BI80atM/zBg8llR6vSQBzLGn5WNRbUyDDdpL9tJXm&#10;o+hbo3nffkfUH6KxaKNH829OpXOwhEVrM/iZrMm47iJCOsilNe67/gz8T9F69PFTUXRNp+00YwwT&#10;T7DTPpChhgPygSyd9+33sNMRiCeS7VFt5erX1of6C5sP/9LxlqjFTiWY3L+8eKQ3187iAx2lbkNM&#10;MZzfCSnVQircgoa1nRqyM9Rb7WZ5GoBrRfnU7Gemj0hJPe10nbT3sjMOgBBDF1jDcR/AdOfCWJs6&#10;m3r8Fyx63iH66EU73UVq+zoxUG/5g/5EJH7NhdCCyKOVIe5mZogfebsAGDyPAE8N+uezzkyTMFp4&#10;Fjufa3npaqw7zVK4e5Y1Mv/rChdjVdvC4vSudszynjbqZd0Ztk1k6GY8LiCIRy6QWtUxMFHNQEQ1&#10;ThVnEHfU4DFdTbpUjgleGT3gKobhy9BQlzPoX8FcbTXuIuV4V5VhBXuaz6vla84cew/kWkbKaonO&#10;NUTmKtaUmuhczgyveazm7bKd61XCGtMiyK4iwFzEGstCHs3JWrFA2aTfaQA6llZNFCd0Cam1ASeE&#10;iCdR2Bullju9Y0czn8s43ntnR4gnHl3N4AAgdeE4830cAau9GY4HsK4r5yIBJRovZQB9xVxM9JZi&#10;lboRAGGKH2yPxYw9s9d4SiU4qD6Fiy3VTdcA7n1DSFXCPVTHkvEwhoc/cjHbCFLdGcd0oDTw3EIa&#10;bE0KHIBuOV63mLM9j2PL6WR+p3GsFk04AbHlxTQRrSSsV88RfbO9DygYJ4uTZBtrRwzWJmrbed9+&#10;riU/fGNx5dyDrc9sADQD8E4lRZ4yZKgmQiDNHvitZVpoDyN7cwDppKGjNG7ICA0jlR5Kq2fCd9+z&#10;ccIW4zsi8Vdfo6SCIBoyXktnrtR0Ut0xsNFHaH810PnYMuQHzSJyzwN0RmU1nIg7A6JpMox2CBfw&#10;VUqs1d9/odm07uYhfJmNam4cwx1jAOzIL/rDCzjoVmy01gz6XouIxpNQbo3je42ERBtJX3ky33M7&#10;WdBLvM2DUPIthFSbN3KkxqB5nk0vf87sBVoCabkEXsIFt457tE6PTBmjKZQI8xldXAZROZXvtZ52&#10;1zoWlC9Fk+5C+fWmppjZ8C1aw+X1UcHhjarnB/3vuEy+xVS9r+kn2jF/UVNrnzrZJtgHqN/h4dyF&#10;wdyjKCfd9Nirq7CIF2ETL5mDY38tL/DT+DKdwaOpnJSxgrZLDUuor1DL3gXYTxNYdYoO9R3F+L9h&#10;GPDvSDj/wumBEe5IpU1E9H2dGmKZYDKtpT9DbP0KS/0SZ8FXCDteIPR47m6va6inKgBUBWLyMyzP&#10;OusCiBnqr2OL4DXWv9ytLMWF87b6sKTtNBsgzMF3usNy2tX2G4hfP2PtzMXzWOVmWUB8EVugC34s&#10;+2bjQBUeyFXHjwBKJqXYnlDIapPczfQoUWFlIcD4MAlkHs2Jpt0SQ6RMXLFQCQAlgcc0omsWrHMB&#10;ZuJV+7ZYgGvO6QPbLG+XMJhfxEB+0ZZVKoSp/gDeYgBdRupdyGM+NXEepFgm6XeqYbOZcAkh/TXi&#10;DwNiLyKxNzWfG/JMi5iCFNykxZ68cL2M6Rts9/vdttj/mBG+xQg2mAJyW78Iz2pcKWwwtWOzYpE/&#10;i9lY2l0Vxe+SWdoLqQyTmP0/gK2xLMLiwmjOrYJAgO2EswXjmi4wyZxSHBwvZ7M7utKQUlGWVPpq&#10;rh+EFJ7gcXhUpcBI5+HSiFPjRdM+8jsqrz0sflsxRa4b52vX5MGa+82nmkHdOqdfPwipQVpNrbiE&#10;do0Pw/w7po5lYIBUFtXTZJNeDgIkgHjuoO+YQrPSfiasZn79jSYg0hiBYGPiyDFazu7fGQOHsl3C&#10;zrLPavJnnyN9HKaZY6dRWy7RoK8H67s//Em76RNfI0hshJ026ff07yGRfhxNiksaPHYWfdthLJHb&#10;b1HzbaCHOwdQz0QiOWnseA0aOFAjuAj6/fPHuIfu1z2cYlaS4i8aAsvNVNEoGOxRJspOmKnJyDA3&#10;Qyq+KsrDy2y7Fn7zHSYAiElw+VzMmtOh1On9B/TXgM8+ZoXOVj3JT8N+d7wmfjdAkwcOowafZknz&#10;V85cqKVzFmsTf/sEjAVeVxditbRZKw2xdT4qkIHocv3c3Y7Req86W/6sdk5T5zu1cto73gCGPr3t&#10;6NIjzLzKnfBYttnCfpzNKrbdptMIL2rtT+oSeuP7Zik42w1bcgAnfedfGir1l4YqTqX+fK6UwQmG&#10;JyDK+ugnd+XQFjIsNMosQ2T1GOEHDPEvyDH/QovpLb3jTtKdzmBPNZHqPqTFVI+bYjWCCxOJDYjr&#10;XJlioWapx5frRjrMZWEBa1kw9HsJM93Rqd7uHguI242JPKezB+vajhYWkN8jEtdaQHwjDjVQEJ5K&#10;/PxmXUglkb6SjQen2SpYRqTNYmophemkFHq0iaiiYrg146lPEwBUHEKMSKJfBC+IUNQz4fhIxZMK&#10;ZwPCCixOTTSuY4TSPDawBvQixuwXWMx9icdbzid12yy/xjK2knq5gikdcwyIizetsoDYEGGpiD+S&#10;ic6JADmSdCwEWaWJwsYxwxx36mUP1FAeBrwMWnjzwjUgdqGWNMdvGwu/92BDy2Wbj7l5UbALNqju&#10;qsC9sTYe/TC+Zedp2ZgxOzMU/xgPtCfVWNMA4EsZxgGDcU8f/LQhpLJ9yDAA6D2z1KsGfTrR9lZh&#10;KGoqRvXiUVzhOdWAA+RN1o/cYA1rFYRPKso31w2LtXUivc8hX2l6/49JcT9hA+RqHZ46UfMQVczs&#10;N4zajhf2Vz9qKennagifMEqQndPeg3jeoIGaCVs7mTPqK2rjwf0YNbXVQQYAZpOejgfEMxjZW4Fg&#10;ZR6DG5P6/8C+Lhe066s1w4D8O9hpvu84hvC/+7ifRpCqOhPpL0f5aeV3X8Jg99dC0uxFyCLH0SMe&#10;PnSSBn79ncJJ2W8xjLNh0Lf0kIdoNL3m4YOH6Mfvf9AwImW/f/oTBv6H1JiSCMs9UAsHD9I0QDma&#10;y2Auo4MbVm/RqnkrtJ3OwXO2dkYwk76ASGyItoUQkjOnzOJC4P9Ou2vy8CFywqftGSpC+wW0xoaN&#10;1Lo5C7SOFaiLEIOYoYrhRN1pI4fJA01BHx2WGIwnFn82QB/9G0vR3rY80KuOJ3re06bmzjeAmQMI&#10;Ojid7eawqBsw9D28hia1nJnLcrVgjNd+BakjRnk/Y0D/K46Z788lvbtzgf1K9exeqtPbq2dwvWRe&#10;mVFGY9PTg5Kmh9HEN1jVvmGp+Fv6yF0GwCnB+hVByM+k7Ua99TrAVb2MffWE+egpeuYLuCeeA8S1&#10;pKs11KNn7PD/xcHjDLtozzFueInxwytZmWpky2HT3buw0RjEd3YBZqJwG/Uxp7Wr1cJSP7t2CQKl&#10;RDcxy7sCUVbLeswqdNLlNqzVZOthCZLKir2HEW/w4kUdlbQcADO4HwWAw2Byo+nbRlBjhsBwRpg2&#10;EBYyabDMlfgvXyBbMLuUrzAVdZma2jDapr98hxbZQ0qMRjKLO1xIl6m1Lxyjzsav+Ty+T3WAuYb2&#10;VDUvrnIDZrywSoyAhKymEDVYIT3pLOabwzHOC4GlNrPDvrQu/LhQjCHcB3ePADy8gsmGwg8Ym1T2&#10;A7Mis4pBgrNROFuwKrWKi/I8argr/A1usuy9kaGAZziQmqGC66jqqmKwOfLFO8sVGaknpUIY/xcY&#10;ZuOJ/KiK/UAYoV/K8qW/62BxtbhAK+gqjPRlPJdraS2luu1nIRwMOQMNNjhurPz+G80FeDO/+AKV&#10;07eaSgto9rff0NraoiNEmbmf/6CZiCemfj3ScqZ9M1rrJszFn/mI9rLxYc7332oB9eacwURhWkUT&#10;qInXTh6N2YOj9k0apVlE8fG8uOegC58AETQEJnnKgIGs+HFjkRnpM+n0lO9hpmkPTRw6hYiMQwbD&#10;Gl7092+SIa6nNTX1NxCb/q5Jp3/AeeP7L77GH3qv7nPRrfnhKy6QQRYQD+Ei+f777zUZLfqYr39g&#10;qfoBJudStJGBiAWAeIrRUE+aR/topgb2H6oBEFtrkFa+JBIbEM+nzzud/8t01HXT6eePHgWjTUm0&#10;mvZTJFmgAbEr5dNyJK5bl6zQCgQf04fRJ6YmH07Z0O+zP2rHpOG0fYtwl+GS+GKwPup5zNqVlzfU&#10;1sW+3t5WverqJO1sU1fncwDwitNEHdnCEjJIoRbWlhpJ45P7kEOsPKX+fMcitXcvbuo1myDecl6z&#10;BaLtagX9WqPJhi2uL1Yztj2tnF6moF4jDOkFyGbG+J1RdKGjfksk7iOd/pk6uDeW5eJIL3tCfNRF&#10;mtvIC/6cpb7cCbF0UOc4tdSstbYMcrtw+2OvcxYHj/OhTCMlxGFCls+MaL1llUv3c7YzvmxSzwv6&#10;xTx//vCuGpFb3qoup87LUgOL2M6FMPRNvV3CZvlTx9gjRH8xh8GGXPY/pW9gWH4FKfRSttmxEDoE&#10;uaEvPb5gom80tWYqKV8hEeMsjonXSPdvetjriuNxXXM6hkDkmO6yf/eRnwNtNEfdZlnYNdpUF60B&#10;7fGdumi1Rw04llzAXL0eG9w66upzqMDOAObTPD/DC+g8huv1tsd0zo6VnwDeWMmGmJFGSBk/6mVv&#10;Und/IrYf0TvZmLazjL0qwFNn4CgqkDbW0mM9h0CiHjniTQYJbjMW2sj0z0NOI5LFm4yL1qX561Qg&#10;WzU8sSJyZzEaAK5n7cgDauAXp/GeAry3WD9yJZPvgx9yXZIngA3UDdLkCwleKoXZD2dFy8EF47Vs&#10;+NeaP+BPmvnJP+oYUdKPSLiIlsoSUs9FMMPTTSuHqZ55REovdjofgxxa+CXv+54X6TfDNZEz8uMf&#10;tQagFTAwsHcqJNS3X2sOX2eUSkbFtB3l2gpaSwW+rtrP/PO0T7+hDh2JMII0FrAaddNKeuQ1AV7y&#10;AMSTPvsMAoqIPmOBZk2cq43LNwKKETqydL4eM+22nlp20pf9NAXt87gB/PsQW9/3G64vYbBDuFxf&#10;0p9eP5B/g39/1I9DLUBeTDdg36ZtWoXIJuzQUT3NTtE206v+4Xv6yaO1lNHBsZBRYyG+psJor8Gh&#10;o7kkH8PCTVpKFrCQkmEFHYLlkFaLqXWnMQU2lxntSMYVnxUaEFMr8+9M+mGIxvUfhA6bdhR18WhS&#10;9e9Jx9dPGIV7TjaGjRu18ivS6Yfns1moRsREmthL1DVbA1tZHN7e9YLntGo62VlEKt3J6W1mwTir&#10;XVrwnG7DrraT03KjTi/x5Wq+WqlmgPsK+5MWHCy7aznnspgoylUT3tNNmAl0M9LYXY4CjAjwphgQ&#10;MyDxbwxL/BuyzF5IrQ5q8+4ghCCk0E+DcAc0W/Egl4xm+SxN9fNE4noi8VkDZGsYYfbWnmE7vEmp&#10;6/zwTwLIV4nIjadwZ6jlZ2tg7cxlLqiLKLXOX+LFW2lZY2oAXJ8Yz/qNcFX4eLHXyY7y4KTy8JnO&#10;3M3aTmxmE40vM84X0TgrRtCWCUIhFUJalMAccCGgqwegtyJJLWP81Ejv+i7mBbd87Pi5jVDEVg8w&#10;V7vtfkg3XKirnPfqkh3AtdlKdN5Ky4oowMKty3ZEbtLtBpaoX2Jd6iUURFdgxy+7Ue+jFS9iO2Aa&#10;RuGRLOsKQSUVsGI25IhZ3LVYwTtXKNEa/TbkYh2ZzCXIwcucC3AMl9CnX80npT0VSb2ahM44x3Ke&#10;1qXqWmGIymPtlY6xeZI7q0h5LEdZdS0HQqoynvUhrNEsRbvMsq4LsNF1KKoup3ixeQDyMBVCKt5P&#10;Ka6HWfiGwMQot3DsmPenTzX1i081jdR0LqCb/8mnOoqbRQDjmvOo7Wb0+5H0EJ3w8NGajHJqETVr&#10;5O59Osp01ZIv+mkG9egU9MnjSHvHf/2jlqOaqmTX1l6mheabHi2fP5UJosUwuWO+/kpjPvsnDBC9&#10;dXTaQk37I0TW14gjvoN5phadMGgsgo6Rqo30p5e8VuM++RjCiijPAMcYJIyTOaM/+5L57AV6VpCp&#10;NbDTUwdQdw8CoLRrhnwzUP2+/F6//6d/lh/dhHamnbaPYPiB9HncjyMQb8yhDzxZI77qp2//+Q8K&#10;wqDiJSKU3bhVrqBXPJP/38LRaJrJCqZOmKXls5ZrNz3850TYOCyZVnOBrUFyuQHd+RyMBefPXIzw&#10;Y5mGfDVAu5glf1GchUECSi4Y9mm0zaZRKoyjLTZ2IBcMF83nf+QSYKb4Z3YznWL386IvYKcf12fq&#10;GfPEb57DQpNydppWDP3VTmrHLhjdTljqzrY+IvEbdb28rocsRXvEdodn2Pm8xH/rJdsaXrAR4iXL&#10;2J7hDPLqQjGOgThhnmcYn+HrjisVbHKoYUcx613QNb++eFp96JV/wXjASDY7UV+9MvJJpJfNOOy/&#10;9HHQQ+qdiyzYOgdgDYhrWVz2NxDDABsW+DSR5wwRsMqWvqWDg2UV6VmAbFw+rgDQazk5iA6K9aC0&#10;1LKq5WZ+PnVfpsW2tjYmijWTgRav6VI3nPqpg3MhsrLM8jAsZxMYTkiCVEqmbktDkphInZmLuV0d&#10;GwIf45jZDfnQTp/8KfX7IxRpj5Mi9II++QsuIiNcucaG++sA14D4lttB3fU8ojseh3XLg7fN+9wP&#10;8zmk2cgUryMlvYmP9jVXxiBZpF2KeCSVdSoJ27H3gYQKXjVXQSuRYFJXRmNJk2W7l2jL58ayWQ+w&#10;3syNZINAhGVkz5zHCHWMY2MLxzhc3Dc2M3AZxWEOzNvikezE/ihaRvWIK+5VUtfWpFIDp/D7CUdU&#10;wbB9ii9Lu+j9Zgax2BoWGr/vMi6lsP1rdWT+VK3BlXEWNe20j/+JsUPj1oHM8JMvNZ20duoACKD+&#10;/TX30y90BBAbN5QlP/JipA0yjSg5cwRApt0z8+t+7DI6gb80dqyksrMHjiYFHsrA/QRtnrNEy9Ag&#10;F9nY6yCTPgtgmpeONl5SY0kpR2jIn/4EsfWNKuFB9jKmN53IPfOHMVo5aT6tm/EaRTQd9NnXTEb5&#10;k+pu0fhPP0YCOViDiWoDqT9HmvPJFxjzr9IrjCLWDifKA6xpgNi0p6YxeLB5zTZNxOMqklKoKTsW&#10;Brs/Pz8RkWi/fPp8jfj6ewgsQEoaH8Tr5gUSyF3YGa1iQH8pnlfrmQ+eRz93Hj3nqRBlRyjHmlAI&#10;JrNYYPHniFN++EGjKQ3G8fVj6P1OnbqAHvR4wD7HEol9UPBN/YbLD+BO5UyAXZ/PBbYDZ49JY7lE&#10;EHy8w6uuABAvRJv90fP6NEuK1cQU0M/0Vbvbmfhpe04/lekfWN43ROeelh71sZCs9XG97jbk6wl2&#10;Ph2Pr+un1id8/JV6mRLqbXqi3md3kDxeQUxxWq2X8eu6yYoXVsP0PrmjHtRSPU/vMw7IxkMieHtN&#10;Ke4bqWpimL8ZYchLBvOf0Jq6zQv5GmnkZeoDA+QGrHPqqVMNkOsZPqgHwCYSn+ZU48RRbc1IG86X&#10;NfSMq1xY3OyJTA8v6bPY9TQkxukigL4QH4sUEI0t4K0OD2MTOwBm20Mp2w8LAWYW9Waq8WBG55xE&#10;7y2P3bsVgKme1PgeLbPnMfh9Qdb1FKRhdJ+GbjWFdTOJ3MCpepbLI/X9c4QpjwDWY1RpT0hlX8D4&#10;PsUovBFbGAPg25ybrOK46W2l64zhXWHZdgPrPWttzJwyERfGOm4LKfu6hQrdiKsF5m9hW/HFOkD7&#10;hxT8DNLUer5/Q5IBGA4UDJM8wCXlSUUSxCTL6S7m4Qeep1fncLhghK+WFDrP34oU+RCpMnuA8VY2&#10;WuMH2Nc8JJW+wfOrzNpeRehzBcHPFb7nLWa9LzNAUE42YZaseW5kMok9ROuGDgAs/6ypRLAp6IgN&#10;UOcReb1peXnOWaQFn39vedGN78cLjxf7rC++w7xghmKxuF1EBJvZz0Q7034ZovmAcR41a/KRE3JH&#10;WbaUCLSAF/IapqyWQeBM+HagFjBRVIrxoZmf3sREz3ImfcbxNabVMgGxxFZM6c8nxWivGZj/hAkk&#10;hhLm0JMd8y1A5WcZx89wNTVawZQfo//4ewuIh5Oe9ufnGMrPMehf/8Aeq7VqLS/UempZA+LJpPzT&#10;hvKzTZqtCQD5K9Jw4+jRjWHA1qHfI900U0yopwDTWCLifFwml0KiRfL6e4Xc+ACM8hqsc3bOXaR9&#10;K9eTTo/WIP4fAz//kUzkB1pHccpAq74UIs+AeCw/0wii9riRkzSGIYhh3/ygbWi9DYi9Vy1gkop+&#10;94/DkYMS4SHJFtGOWrdolTas2qnNpPO9+ZFwN5uJxID49S0GHu5V6zVLxX8BjN20mrrbH6A5vsFz&#10;Foe/AphNj2CnSa8fX9YzLG7bn95lIqiJj9O2oS3VAYHUTQTva2vSz3yPvud8PWl3R+MNtT+5p+4m&#10;6mt0zG30aDsZB+x9Ql199bKaKyvURGvoaRSODdjkXEXEcdUOB316tR9AfIUU0zy/cPLwf0ina9jv&#10;Y0B8ml9i9fGTqrKyUSnbC0u5wUvZK1zm46rTgQjmScureazmsczfT6XeRF93T52yc2aEzBYAs0cX&#10;pVUZKqwa1DeXHCCg/D3UxOBFF9LRLhj0bpRrnUhCX2Lf0mRUbGa2Gt+xTnp1reV5aqF11s7gRweg&#10;amPdTDvmau3Uo8+D7ZBvnrCcJwE2pNs2qnM4oLLD25S3C3dJmvaJGIGHr2fIYRPGdoDWDBKk27Kc&#10;zPO4qiGkzrEZ4BIM8h3EMLcoP24w9P4IeWwzI6PteJ11XsgFuEnokgMhpWxoAR2wtIHMYL1ZC/LK&#10;rNG5UmZxtrjLPO1l5mvPId5pYBz0KhLXy1gknaPFl+15AvOCRdrBbp+F/f6kWZ/8USt+GKDQ3bu1&#10;FFXUrE8+g0Sirv2O3my/wZpDNItgV1TQ4nWaDZCmoCOeQM04mRRw7O+/YBpqnlJZSDeLF60B+Hxq&#10;xFlE4umkxtsZ2sgBpMbyZwE17TQIoPmwr2tmztfIz/pp47jpXMjupOsQO4BvFuBfRSljWFpjd7MO&#10;McTFlDiMEohYf/xeE78dplGAZfiXP6r/x99pDOKN21mJzAzv0qQvPkc9NUJDqcl/pNW0GXuiZfRf&#10;/fAA78EkYuMoBCVcPhO5bBaxxG3sQEitbwbpO5RewXAxXQhRdo8ZamlbTUARZkC8hM8zIB5NhhEO&#10;P9OKBPIgPe11Y+glk2lMpjQYyMUwmDJhyJdcXlx8jfw8GRCmy7/ph8QSoQeR2Aw1rFi8Rvv2nUTu&#10;OVdbEe48IUh4UT6Z35kB8UJM9BZMmG6p9wfwuxo0YIz24pNmQFwDr7LkK5NOl4dDQPGCuH5GjedP&#10;q/vFfbU+bdCrxmIO6XFjFaN8LBF/gksGC8W7Ht2G4IL5be1RR8s7SLA+RBQ9Fja7h0j+FlLsHdG5&#10;4/FdPWZiqPUJBBMjgKZP29TbTb1N6wcRyZ9fvEQVdk3PslJpTfnpqqezGvDOuoDS5grR0UTg88x7&#10;mnPBchg8+Lua2ID4tAExe3QrIBdK2Jd0ipOLX7Sx1MnFxqeIgQnLgXk+xcl3dFAerPYpW/YbW7Gq&#10;5QR9YS6NS542eoAB3zOsWdpiQhjYQIrKFFU3ZFsrApcmBC7tRK0OolgnO6TeYt/7C+tt+q6yxfHm&#10;ef0Vv+5f2YrxBqb3NeRRWzp6b3ybmhn2eAR4b5I+n7dhOdde9v0A2IQNS5kXRshB0z6KaJdwcCP7&#10;bckucG6sR5Z6kV7tlcwQet8YjzOT/RhtezN7nV80EGkvFcAmkyYjk71EVK5ACpnpS4occoBZWicG&#10;CDAevMk46c1q2mi4W+B3dhs56w1krbdOpTAdlA3gU/GVClDAke3ax/jgRkbfXPg51o1koufT/6a5&#10;X3+q2aTEy4kg4bsPIHMcpgW8WGZ+i3JogGGMMS3/7DvFrGAdzcJ1mv4nhggGjNBYJI9jUUUN++dP&#10;aZPMVzIL6ebQqpkLuJfjTW1q4ilEHzsMBstYuROOldFBGFrT3hkP0zvbRDrIoCUM5td6epNWrtUy&#10;ItYC2i0r0YJPI4Ud+Iffa8aAzy26gKOM70353XeMFhJpaR0NYb53/CB6vWiob6TF4WB6GF11P75u&#10;OH1bTOzmLUbEMU5Dfv8ndNGbmJ0v11akm3MB+Wx0yksQVoz6nv+H8bfCgigZfqIVqfEuSogFfHw1&#10;qb6JiuNN/c7/49t/wf2DFLmLdur+qeP+BuLRjC4OJXMYTpnQj59r3GdfYQ2VzMbIo1puxB70u3fw&#10;f9vOBswxw8ZriJlPZtTQAVeYR7kp9PrnaQolx2RIrYO4fswByBPIQlbSJx4/coY28LvopiVYQ4a2&#10;nkj90V2GqHtYdHYP39yHtBk6b+A7Dbv87u45bD4hpaht++5X6TmkSAv7UDupe981mT5sN6SXAW/X&#10;b+0oIrJlmTeLwrsQWTQ3qfl+I7V2EzO89GgNiEnJmxGPtBHBX9O37Xj6RM8wsbvH5MZlouU5WOI6&#10;mvT1AKuBP8AFbFPOsUK0jmh57tB7OWM1jGE1/TujpKqEzS1hHrYAO9B8HnPNalFu36xDbFvg49nU&#10;1NnU1KcgjUqoeyvsDqPyOqELiEcuY8FzO4BU2dTjtF+amKZqxxSgA313TxLSUUbfuom87UTeVoiL&#10;Lmas23EN6Xl+X29eNOqn5qf6GeOBdy/vw8ifpwYt0ktjH4OrxH1jm+rFxntS5Qzkg8kMDySSKsda&#10;zkpqI8YVj+2hL31S9YxUXswgRWZ96+1TMMiQUffLWNZ1hpT9QrbaLhdACtICYtXNVcinaoYNypFD&#10;Vobbs3XeS5chqh5fzyTroRNwGwLxMr5Tlaiq6MU/5cX1vKaA9lAeF0M0C7B95YdBwX7kmotRP42n&#10;3TGGSDmeNDmC353tvBlok7/SHCLRNF58K7/trzgM7zdRL84hys3E+HziD6M1hhf6hE++IgovUSgp&#10;3sw/8IIjDR5LtBhLVB35xy/kTl87ib/hYtRW82i9TEDAMar/j9rOKOV2Wjzp7Cc2TLsNgxwnV2zQ&#10;vrlLYLaHsaZkFin0FFW4OTOlswQLnAFaOGwobZlBGtb/C333x3/UhG8+U2NBgcXpZNo//l5zPkfK&#10;+BVpNoYFuzBTmI1v84OcNKWw2G0Wvs9z0SovxXJ3JcZ90yGxpkG+ubHSphs75pUjSZN5n5limgth&#10;NRs99IJp1LKk1Hl4ubUxG39o7GCsZ/kZMAIYwyU1FBJtuIn+RFm/XXv05kyRjmBZuxprn4W0gSZ9&#10;O4isYICGUJ+PwEhgMn3lO8gpK20PacWXn2g+aq8TO/Yj5JjBpTFUI2CfZ5GpBKDVfoUvnC969pn9&#10;B1iUZ9uXrNJCyLRZkGRb0VZvWL5JXjsPYDiZoEq7A1qCTdBHyYfWA04YTM4j5jazXQ9i5bqbyRQ/&#10;bEFZYcHbDak+sMzpusrqxdsMYP/CeF8X4G0jjX7fT/4A4N8eAXErqfOTe3dp9TTCercyhNCq5la+&#10;ppW+Mwqwt22owJj1fcFM792EcF2kNXKeBv15rGXrSavrfiO1zuA8eYa1obWcSmRwFfT3Kg4gg2Qv&#10;bgn901PUrxmoqVIYwE9i/C8FMiOBXmsSKzqzAXwBqpvTThA5aK+vYe9zHwb8CfPCz+hFv2I7QAuL&#10;tHpYsdGT5KtuHrupJbtxiegiEnYbS11mpn/m4vrv7Kkyqra/tADeFxgKPLunN4/vqJtI/LQiW5cx&#10;MKjFbqbEmn28B8y/zyqXXeiI9+KdtQMr0kNble1A/zmQNTRxvrrMeN1tSD2zm8eI/p/WpHBhAlrq&#10;2mYyo0ZY4muM5J1n/09FNN7KbMmrN97IEFWvztOuu3Vavz5kp/SD02q6V6xnVzAFrE+HgU+CrErT&#10;/eJMnYkNVtSJfTqIGGXvrCk4eR4GmLDBn35Gb/RbWjoDNJaUcDSpcSx2vWaGeMHn30BGjdUM+rcr&#10;Sf3yMerfSDSc8/UgmFeG6mGAR/JiHv2nLzC+x/li6VrN+ZgITp04hnpzFC/gmYA5ktZZAvzFfNjk&#10;WQBxKuboM+itziMaT/3iS+U6IItk0dqa/t9SS7JYjTry6CLSZ170rriXXIoOZVXLXOZ0v8OHeSQA&#10;+gHm+GMN+fqP1Mgj9bKq0uI2ugVy6AStmkA2dZzAA3z2aOaFf/hOd7OTWShwHO31xxrzxWcYzw3W&#10;VFpAE7/6SuuwJYqBd3lz5axWjYL5Rq65mjbP2tmL0WBDoNEW+uS/fSwvFFTdONoYEK8aOISLarBG&#10;fjNEw/qN1Pef/ajBf+qPsmwXM/eFOj57GpNMw/lZGZTgMppGWr5y0VptXL9Dq3FluZcRbxFGrfrq&#10;EzKTQdq2dB3CkLH8XiDziLYrGXI4zqX4Mi8Ht9RlsNM/wBFM0Qayh3ULV2nZHN7H/PgcjAGsV25g&#10;8CgGHuiopqF0++gmNdcjWgfXiERnmJ3NPQFAvGxUyIB+kt1exRxhi97hNboU46JLjKDVAOw+Rv16&#10;iMJtnUTj/x2ISanbOp7r0Z1renidJeXtL2lZUUNTP79p66Sd1Yz31TO9YmzwcSFZAONXl4IY9jaR&#10;mK0MZ4nENbDPp9EgVwHESvqmFQzel+7ZjMfVVhUjgDiFqVguooZsJJGp+FjF0xOMZg1JAiOABrxl&#10;3Hq1rla6gPTzFoPWD0iVH7Hj6Vm0J+DlUkKj3c1IYzcpaR/ZSBe2L6aONWB+mxVq8cX+lfHMXzEQ&#10;7LuAja/Z/HgJwu5sqV7xR2sswjkxkV099IFzrdnRdADr2R1rWHmyluXj69lMsVkZJ3eqHFH/WWaf&#10;L+OnfQE101UcLO4QaRuZm31eTzvuEhH+CmzyxVx8kmGS2W1bwXxtcRSDAqm0dliH2cTnvb1doe47&#10;Z8gGzjKpdUYvLlXpJRs6mtnK8ewyZCP+yVdZ2FUR4aQgmOSN49HmfvuZppsX8e/+SesgXap8UR/R&#10;c52JFHEGUXYK6fIE2j8TAXQ8PlG27EJaBqiX0Cud+cWPWo23VDURcTORY85XfB2+yhOwr5mANngS&#10;5FU8bppRy9eTWhOlvx+m4aSRo5komkl0OYHMM57yZ95XX5AuUysPH0xtOlKjvvhGC+i5VtNJCGLw&#10;YwNii/Xjxmk73l8nsBpy3bxd+5l5vpkWb9kXPL/fN2xMGAzwJgOyKdqHpPU4f+vnVRWWmtsL62AX&#10;erbOjA1uwC9sAyq2PUSyhyU5DG94YOsK4UQPdjW2RGuZJlpDb3kp6qhoovTba/XaQM91Cum3cbEc&#10;Q4tpEG4d/Zgo+vJ3XyiI1mYXBvQHxw7SKiLxTC6v4V8NVP9P0HEzMzyBzMSJ0qCnqkAn586wROJV&#10;1MpGh714/AyNx3v6049Nj/kHPc5LeQ/irwExf4M5o6doIZ+ziFp4NWOGq40BImx+K6rDcGa8TYTd&#10;uXiZNjEcMYfPmwmJN5Zs4QdUbXOQiXby2j3rdtxCkn10FxA/o/674MH0jsMRDOKOERWJVmw2rGWZ&#10;WS7Ro4SWySnrrfxBURhBgry6fV2vu3r/H0BMbUxvuQPy60FdNQbdhXp6pR5ByUO9a2llqAIC7DHa&#10;5Sss+q4s1u100kQG++tp3p8hla5lK8NplFNVEE3lMMQlMMdFALeAsb7cLauVg71NFnriNMT9cTTs&#10;o8yGAyZ2UnDSyCdqn+UiuAZo79OyesR01QsmrZ4TcV/iANLK2GMnpuDdpMs9gLeHaPiaqNubjEKM&#10;1sprVnr8yhKtnzFfe5NhrH9C9YrJrac0/Bs5d9hK0cCscQlGa5lHtiqJRdTxe1Yrcic66n3rlIe0&#10;scadiIlctJ4Z5WtYERkW+UlpCgul0yhJIKQusav5Wr7lPD2LVBQJY32WP1YzfF+Ae4F1miaVbr9e&#10;pLcP2IV1owRSCgMDNvM9xm3laT3GB7TtmjlPWGJ3lpQ/we2wji6fpnWj+ynm6DYmklAMwR7PIW2c&#10;h+54GqBdQ6+0wgsnRRRHC5AqzuWFOwPGdRK13VTStgzELra8EJcSnRcScafxQl4PY1sP2LYZZ8Yv&#10;SDn7j6AeJNIxIzv8dx+T+WAPu3KjBcQzaBGNpoYbA8E1mlT7KNLBdAjJzZA9qzDlGz+YHjDRbCID&#10;Cmby6AyL7swu5N2jh2jDRKxbv/2S938nR9wj7ejPX8ToIRgt/jpmb13ZvGGFOeCqyeNgZqfJlezr&#10;cUWZhaiMZo/0keUrWcS+WiEsho92clY03McdLtkcHyfZ4SDqwmpXTyS0B/m8lQwQmH1GSXAkb9mv&#10;bdLpcQgoxnKpDSEtH8oIYv/P6BP/X79TIGVcB5qGg2PQdANy088e9S3y0NGw5ks3afmkBWyiAOgV&#10;eVjlzNQaCKv5tMHWYS27fPJs9edCGEHNO4HhjXsZcaTTBxBnfKKltIiW4X+2bQltu+37tBXzgY3M&#10;ekfxf2krOsXephWajNLMyEfHQdKNgyOYgmneJLThg8gGptOW6wCz5zxOcmFCbBUcwokCr9/zTBg1&#10;IJ6op5XT4OGgXx5e1l/vX0AkzjY32NKio5uUd2K9Gpg2un++Tq+7XwNiamKisWGnLcdEZR57ml+p&#10;mbHA25n4+aaR2pHnPz8L0XIV0cW164gOaqn9ciwM41lUWdWMAFY4WakIAquYiHAK+WLBQQYPGBbI&#10;RYOcwxa/TMb3Mthon8LtncyJWTQb/6NVpNQ7GW1EYMEa06fxTNnQenjBTOYLJIYvMRZoJs1tQjrX&#10;ZJa0EW27E70grrz1hoj7Ds3wO6Lwm1Q/5J7BlsfOBA/18bE+RByvgjDN83PSBfrWBYgy8gBt2uZF&#10;ymCNRt7u1So9hCzSfqeKA1CQ4WhxEdHFXdxC7tN6use6j+fIGS0986tlsPGsxzmPVzKztGZfbW20&#10;DZekNcZvzrpWHKlmounre5X66dEZdd0q1Usi89M6xitJs1/U4Z1dmwEpFasH+FHdKYxEz3yYdaej&#10;tWnyj7wov6b3+ntN+dN/VRrTPcbrejY+UvMYGpiHQmgaxMpaVEvFaM0NiJfwh19EdJ0FqEwkHo/E&#10;MIe1NnaAeDGEysoh6JAxQt8Jm9wQ6K9tED8zSa+nfTeMSEvNS0085J/+gF8YGyHXbLWk01NgrBcg&#10;Xlg4cZYmfNWfAQcGOyArN5HergTEazCLm0wkngFLvJ6FbFW+XkonuwpgesuRzz3B8Ig/JZIPSwEi&#10;MPC7mBaD1tuFBWMHdBRXzS3sLU7k75zBjq00D/4uJYUqo5UYZ7ZjAtx01tkWh0dyMBAIxmSPOfEy&#10;RmJPsRkzlf93rI0DUstDsiZ7WIM9Tgi8yturddoHDzAJkA3DKGDAHz4nTYaIYpTw2z99I2dsh006&#10;fWT8UK2g3z2dGncaH5s6aoa+//QHffx//IussEzqrT6FN/gMLWewYSm17WraVAbE/QDxTMYbt+IH&#10;/pAWZbXdIe2gXbUe699Ni1azsnQ2E1hMOrF/eDItpc0MRTQV5NFmXIX89FtqYsodLr3hZDdmMmoC&#10;5NpAQDzls29py/qqAXHRTFjujyqYky3ACbASYf5VbuPTTFrc4Jfz1+bH+h/oqV+zj/gUax2Lj6xV&#10;meMGPURg0PnwtlreoORqpzdMO6qng5ZT133efqCm1y1qfflED2APL0WG6DJrRa8ikLiblmiZ+b2e&#10;gxdwKmNqbGCoQfNc5e6iMmaDC5gcykNqmIOMMYOJn3TG9pKRNSYD3nj+0AkMBYSbzX5sVChgsfUZ&#10;DAKe4ObxuryYjYtseGD/8EsD3hTM7rC6bWHbejMgfQXb2wJZ1UYd2seOnncZbJrgY33MR/fBAv9M&#10;X9R4f73B+6sLYcMjbGYukXmcsd6vogNbWCi+Vik47mfs3aRMlnaZCFzqegS5pjNrYxhhpIa+jlDi&#10;Dq2fhxX0vTHhb0du+vYaC9IvndJLhBR3WMR1MYl2F6RUFedaAQIRlG3tN6vU+YCdzw9r1X6vSk1X&#10;IbEuYnpfzwz3OZZaMxl0Nxu2OtSKdTUHdIHL4hrWri9grJOsdpPi/p7UlFYEhNEk0s6xn/xO6dR6&#10;gSwANw4S84ikc/jYeMQYaxkqKKU3vo73rURAsIQxuakAchiKqekDf1ABslGb2awZMfYxMKXzDNhI&#10;O8+H+GorxNJsiJrpDCpMA9zjaDNN5uvyrI5hnL+F9tNXWmAmbrgoluCRPO5PXzJ8sFzl3s5axijh&#10;FvY27UMuuQ9Xkj0opXwR1dTGRllW7OTQWsxk3LSAyzwbojGJTMaferoyiVIlIUzhBJZjyEw99yG9&#10;heEtiGWvL/O7pYnRysPRpYCVteUMIJSgCchkmUCyn4+yEPzkB/sBZkCMiq8QUJegzquMY+kZX5cb&#10;yPhqCqYXl8/Km2xgH9NgK0iDB//B6JqnaevSHZBcE8kEdmACmasjzC0vo801nVp3DaAcx7DGSIi+&#10;OUNYLkcd3skwgh0joOuZEd5Ef3w3LaDV2PLMmQBIIcu2YdTwODNJZ+mYbPv2Ky3hbzP+y2+orwdo&#10;ICD9AT5h0KdfaSlDFs8yMxQE1zAJsm0cl+wwIvEIovswWOix6LKH0Rce9/tPdCMiUBewcp7z6e/1&#10;UTXEjwFxMb+4q7R28kll6rjp/tr6jBcXpnJsiCjBRylj/yqV4z54jfru3SOkjH1P1PH8Ei+8IjXf&#10;5tBv7n11UZ1vXiEOearHUOXViDdq/PFJIlU+azS9TDlVBxN5/b1UzbbCcmcIG1s7NMvH2DK/RzmI&#10;HtIxE0+ktkxgTC96PWkqI3tp1JjFpNcX0EjfT4hWm1nNggC8pRJVUlm+HlJXP0Ou1oqksw1tdhO9&#10;0FZWebQA2HZA2g3T3Eu7qBdJYg8pcg+PXaQjnUROs//4OWYFNzErqMWatnA/LpQ7l7MRkQvkABNM&#10;NNRLEGXUUfvWM/lzja+9xkVmWjZ3zSYC1mK2sa+5/UoJMlRGIXl+txQhBSlyPTOz55jsMe6ORtLY&#10;cY39zY/P6ufnF9X9mDbePTTeN6rY0GdWbGaiM08j9Q5hIgufqmj63/57VOm6FcJvjx6Es8Ym2Ep3&#10;qXlfYUKYiPBlOa6J83hhTTW1KjfyKFwvsh1O4qdM24eUeR513Dz6m4P/6fdayYv0tH+w1iKEWI58&#10;cCF17wR8pJbjjbwdU/tC2HoHBhYWQSTNZjZ3OCn4Ukb+GnBl2YaqaR4vuDm0TJaNn6ep/aiJEfYX&#10;ojKL2bfNIupfynTPLNoqEz8foEH/178wsL5EdQBzBzXnfpao7ccszg0r33BMFPICfS2AKokKVz7K&#10;q0xm0VOJuubEA+IEfpaq9BhVpscqhpn0VAQ3JWzryMNzLQ+/thycY5IZjInhtZUS6q8cgkQWwSIt&#10;JMDymMH+6XRvbyW6uRK5AbWfn7JJvQvDg1QaHaKiyCAWpMXqOmt+EuFgTgKa3Yg0DpAir526UgP+&#10;eYB+9//+T/IkIr4tO6W9XGIruNSmUesvp088hwtw9qBR1NdzWKZ2HBCXMgbKpBZrcbYw772DEdWZ&#10;EIBjaLsNps4e/sc/qh7zigv8PJtI3ZdAGE5Arz0UEnAAAB7AxToA76w5XMj3URQG4qk2jlbUJCMF&#10;pX89mGyqP12E7373Ow34h/+ssf/6X1THcNBlBEDeCyfro6I9TMscI/phM1rA9IzxfLqNFvinJ9d1&#10;jaH957dw+bhdr2bmF+9S4+Vguv3XBxf1uv2a2qjXbmUHqwkmtaMe10i2SfyCiuvfaL28KM5WCQMB&#10;FdzGFTDDFYz6lfm4qdTLVcVsJSy0IX1mnegpsyIFE/YUCKnErewn2rqcwYIVpNRbEHDs0xVmih8z&#10;MtaeHo0DSax66Nu1YCrwLAedL95ez8+V6/m1c1wmtei5zWRVhVrZt9NHDfq6OIlNjFj+MBnVRW3b&#10;zoDFK2r6R9ip3EGVdNYIL4is+XuY291FG2g7Qw17GQO02cnPfkK1RNvLpC13+LqHtJqesEuqmVG9&#10;DrYLdF1lO+StcuSkJez3ydDVwmjVwh6fZnteXSYDAlixvoC06nsEaJ/RT35xQT8/rkVYU4mSrUyt&#10;10v1mA18zSZdzvHTQ8b5HjGAfyvampLARS/wY26MddEV+sAPs3zUXB6ljH2LVcWKkhe5sUoga1nB&#10;GpH5vLCmINifAHky5suPlccwfDhOj9MMiLnJp37TH8tWNkBs3KYzgaG4VJBOIy+cT207vT/9XiaJ&#10;RuOckYU6zRH/qsVm6B4QjwDE60YN1rW4EG2FlFpI2j3T9FC/Gqoxn9Mn/ePXKveC/KSdN4dUdDas&#10;t/m3xn3yncb9AbabwHAGoB2YPVXbpkywRN8UnDVP4b98OjGWbQ0RygnwUbKHs0IZ8giAyY6mixDn&#10;wrI7Xi/p8Bo5SCdPWSJvkOV5Ki4xWfS3M0iTw3hteePAEurmID+IUC8uBx/aiJ48eiHA8Ec/EO3i&#10;qFhktfGerLsNx5ctNVFlBIFUgkiKH6tvI9gMEU9EJ/N0ZG3tfpj2TTOWEUUXWdRnPqTTBsQHWOm6&#10;jHR3MZroFdgCr0N6uZa6dwoROYAd1n21FfhnLdUmfLpmkAaPhH0fT6Qe9g0ApX41s9BXsZCq8/Jm&#10;mALCEX32aPTeg7G9HUDL6mumur75+A+MW36HlDaeC3CxRv/Xf9D43/1eI/7lX+kEfKw59JZ3zsbV&#10;YydOMLwGbsdhEomuvTHCkZr4wFrdg9h5SH8zdfdK3UXa9+93TmOrglgeR/0uUuSfGIj4K33eXyCr&#10;TnMzdlKjPb2ayt6aQ8rC1DvbBmmg3QY2Dx6AeCnX28ZbepyfqgIGt3P4RRfxxyl0tFIhwwolTKcU&#10;MoGUB3jz2f17CinaKXq7p2gfFRD5Kk5u12WPY3oY4qo2zOM7cKN8zbhiNy6Y7aS9vafiqVMyMbon&#10;jb56Vr2PbkGaNWJmQNvn5W2mqS7rtdn0iO2uUdt0Io98hlHfTX+mnRhaKGb7QLYhpdAhJ+8mVd/B&#10;sm+2EuTg3FjudQKFFPaqpNo3kCPeY0jjMQKPl7X4clPbviE9fkPftgVp4/2KWDXkklmke5POeeti&#10;cbQe0M/tun9aPz1v0J9bkKW+NJLTerZRoHK7h3UQl94zWnWmj3sLF8hbxWH8nvzVmuenF1mANsVN&#10;D1LddZ9poVcMM3RXsBKHPbp/bjyjPz+tU9KeRaqiBn+Fl3cMhN9CTOJmw1QaEI9FVTUBV4x8hkYC&#10;WR8zHVDNggWeSTq9jlr1CKOUNQEhMM5sOqB+XWwGBczUEF8/gyGASmxobGdNol7ur8XsxB3PJbB6&#10;+I+6nRzxHsSkdQuoy8YwNWNAPOpfP1ch/1YKgynziMQGxEaZNJz3L6XOS4ckrYJcDKfDkEZtXAFf&#10;UQGA8thUmU2dmsNJAsAJtBQjmEcPsz2hKEcbJdFmTMWCKYoon0SkLU6IVDyOLkmYNkR62iqWv6MB&#10;cSbATsaRxYDYes8O7aCnvAV73b0Y7x9lJc4RiE4rNnEcBYjmua2ptV2dVMCAzCk2ZyYH+inR30ep&#10;PBYhxy2Ni2NrooMOLF6lbWwh3MNK2gJ+ts78DB1lhehyQLxt3lKtAcBTYeJnkM18A/m1Bw+zX+B7&#10;zJbHtbD5CyCjJhqiDPmnAfEPiGRGfPyxLpElnGPYZhm/p0WQiWM+668fP/5BAz7pp6/+5V/06f/x&#10;nzTtyz/qAnP0MejmbeAREiAOi8DK+cAAXY8lc4DbuRLlCE+BXZIDCw2cduo6LeCP2iBLDNHyso6a&#10;8nSi/u1FnX59VkMbJIo+LzVb3yu9AsCtbW/UjXFAW10JjXbM3l9kwZbi/xuPdBEztOAd0+hJrtFd&#10;s8/p3lWd4SY9S+qcRpshCzljOn3fdCY+shnoz2YHcC662lMHj6gU4sIyysfM8EO2LzyLcdcrVnB0&#10;MPfaTcprUuA+s6+YGdhOxhZfm20TDF68vX9DvyA6+QlT+HdNLwHwE9LUB+q63aBneGc/wAusAeug&#10;anYb5yMSSd/B4mx+OTGIL+JQTmWwlqWaVtoZrHIvQnrdQX54jwvCKJzMmsvnRMkWom3LtVI1XWGQ&#10;4nQqWUcAemxnHDDo9eIf9eAMssabbJB8Vk8GcpXWW4N6np2jDOFyeXBBXXfr1E4m87yBqEutbCJ2&#10;Y3UCPWHcMqqjKAWC9LTYXw8L/PS4jAGK2hS1XYEIu12tt0hcf3l1Uz833+KCuonu/DJs+DJmqPdb&#10;Rjrj8L2e8yXKKkQWk+hdLmY+dSvkSjX1ni+ttplEkrmQMfOMWfqXCCFIm+sjoi3p9BLcIBbj5rh8&#10;zGzEC0O0nRf/bSLAiem0Rn5AYkkkHgM7up7Vm4+yE7QT8cRCmGczqDCdRdljvxiuMb//UlVkVqmA&#10;eCap4CzTsiLlXgRzbb1qk0ppUV7k4q0kqyukfjPRL5EsLInoncGYYIqPu5JxKjVvhzHEEgDPEU1n&#10;wgA5BpItAN28N5r5WGxlw3mfGybtIS4nFIa6Loi/qS9dFD9qzBgAH0dt7Y081wrdwG6MFKwhzBwR&#10;+xyjo3GINqR5+zj6gcPU7zb79ikInX1WTIxyAG5mVIQizdpbhDCl0ZHY6HIpMLO9AeujUsq31owk&#10;y3K4xfTAzbjiyM/7UbaQDrM1ov8//lHb8fP+5XQFdsFztB6WfznZz3gsccfAcA+kTfflx1+r/3/9&#10;R9q32BzRtVjyp3/Q9H/5Lxr+n/9PDYccnPUdPePx05l93qhCJMQPMel4ijlka1iQXgWjC+DrLhP4&#10;LtPqu0SZcQUy6yZGkbcgg2+gRqznkvyo50YqPlolulJCHzMbM/d7hYwVQj4V4hH96oI6e1/qFQz0&#10;i46f9LLrjf788h61G7uFnybof7Tn6C8vS/SoNhpAR+vZ+RT9teOm5YVbgbDiIZY8Z7g5Y3bSioGo&#10;SmVfUTbmYzn76P0iImhA42w00w8DXfQS5VQTWx1aTb8W9rgDNVJnkg/KqUD1Ehl/No6cRKa3ROBf&#10;rtVhPABoHtxR3+0ben25Qc/Li9DLJmPVE0CEYD4WSWESQosEhBZJ7JDN3r8F2eVhVQU6qYEU+Rp9&#10;tge4izSy+eEJwH1FtDWTP62Xi9XEfqpGso0bqKTqcoJVSaQ9g6rqMtHzBS2i1404lTRhhMD5hd9R&#10;33PWwz6BsQfMrajbWm+Uqqu+UO11bONjt9ULzPlfovh6SpvItI+e16bqBaKMNlRwPTcA7b0KvXly&#10;lsh9kRbcVf1MFH/z4jr68wa4hlp1Pr6EjLVBSfuX65LPUf3C5soEQDzr8080A2JkEpHh4KaNWKYO&#10;xAfaVSHMmc6GcZ2HIdtM0rApsJyHFi/H2jdWG4kCSxkEWIoO2Hgdj8IQbsJ332DRFIB75hSt6Ach&#10;hhhh1OdfaO3oYQypZ2nf+NGQMdjnQKxMp800dzDSSCSSZQAogZ789D/+ARb8O+ZpB/HvrCJ1PqwM&#10;HEprqGPzw3wVR3psAaNJ9Tnx/IwRpp4mEvuT+rrDh5jjiSrPm/3Qbjw/Tl1vv3ubgpHixjHgH2Rv&#10;JX9Aa1JodxxH3QC4I31cB47jkf1yZpVKOM6nPnbWOsbS9MMshd9KiruS9a8L2KW8mkhpvWcv6baN&#10;jm7bIZejxwGzGzV1KCfQEqWTsXo6FRbCmKaXHNghnYaO/lVuphyZLlrJhTjhm++Jnl9qGOzwWCaZ&#10;BvzzJ/iCTdTPZaX4gM/Tmk++0XpabTMA7tf/+b/p83/4V22mzzvyX3+nYgc73cNRxXfuaEvJWGYW&#10;EaDnv8HFcScmVrf5d69woZ0xtshoHO5wKd1GrHKfGfG7ZBu3+L2dxR2mmDIzE9VfPNLMhOXzLd2a&#10;j+oLrdT9IFF9jRn0IpnEKQ5CBoj38gWcKDtuMcn0DFeMHjW1/4RGGpse0tZXNThTXmJP0qNYdb9i&#10;p3HrWXy4zqoFcqvlaq6yMAQvZnqmgq11GYhFUvbgvUwf1fwA56DZr7pZ6R77cR6ZCSHmYV+xCa+N&#10;CNwciSke6Wyv6dkijOjLDMA0ANM8Rul+YcKmA6nZa9RRbzidtHGeY5V7C7OzeszlC7GNNWRYojnb&#10;Vythz0rlnGAayRXXSjYS3KUvfJNpndsMBTSib35i0uSabIBL2n2tEM+tPFJkCKk8muiILM7gXnGl&#10;hFFDav3Wm8WotOqZ1rrMIAcL24i4faTMbx7Vvx8eucNqWJjllkuops6m6BnRth1P5Rbmcl+UxOoF&#10;csyXrMF5ci6T8c1TXJRncUm5rLcPr+r1U6Lsq1uA9pp6H59Xxx1qetL2luospqTYlUuG0HOzUm+4&#10;IOJJp2+QSqmhnOmmXUTiz5D44WyB59Nc2iZjv/kcLXWwAok484jEs4diij6K3iyqqKMsPLsdHq1t&#10;gH45tasZzB8HWTIIjfSEz79Wg3+AXJhz3cJI4VrEFaP++LGcWAr3srxM+8ahG0YuuJr0fA5fvwAd&#10;72DzwgyGPKKrMfNP/4yzxWDtZQrHGxliLlNiRdgeFcSGWVLhOC9nhVFSeSF/9YTR9geY/qjyvKlh&#10;DyFsOIAVrx1eZubYYP62E6+wzZjnHd22SR6APJb61Y+v8cLI3R/teyBe0BEeHgomonoxB24H6B0Z&#10;LrBnKXyYm4difPzka+2k/Sih9rAQbRm+zZMY55vAXO56fK1cj+CqedLe8jmBTlwogDfen9FFJycF&#10;065KIX0tIN2viY3gNZNhsfbdP4mVpVxuAz7+XEMYdRwC4//Z//lPzCPjsnEqW+5smZz/n/9By/4B&#10;d87/9F/JhL5lHnmX2k+X66yvh+7GwMdwqT1iYeATLH/ukancIKpecke7Dx6uUCpcJRu97GGrc8aO&#10;mVnySgwVc9HZpwLYTMYTUzbMgz9aBoe1QdV0jBpY5Xqb1/ZHL6/GoPqJR1iQq5b6OOZHcajMZ81K&#10;Uw0v2josbmCo27C7oZ3U0cmk06s6NeZ56/WFRNJJFpE9KNTPryC/7pfoQTWjcaTkofuXsc18nuJ2&#10;YZaOm2EJyqWzTod1lR/4Dt7OdzmPib5POA98mdHlhdkSxfpS07tNp1/LAEEv86w9PL5mKug1goke&#10;3D+aMaO/x6BCA24fFThdZKPaSmRoPhab1cQ969FK72Q2mGkkWLvaWFdmY3G0yA3VnQKWS8MYP6bd&#10;85QNei/rspE4Im1Ewniddo9ZG3IRe5krucF8TrLaYZF7H1eRotdazpunpy3n9cNSernFSC3zYaEZ&#10;3zyXolc4Oz6rikB6SX2LfevTcvNIC4nFYM/OoTfngui4XwMbTbSGvX/bdk09L6/iNMKE16Nr6Msv&#10;69VdmGqmw5oZWmgihW9mw18X6XcnnmRPChP/BuLE/Ut1K8ROulylFPr5Mz//mLqWehQTtwUT2LYH&#10;aGvCQ1nLshHyCjP1waTaAwdoxCd/Ym3JfHY5x2knw+YmpZ7PxycA5h/++Cna6a/QrgfLDseJjUzv&#10;rIAkmw6Daoe32IuSEu1H7bUB5dViat95pNULqXmH/MvvsO7xUzx2vmuH9pcdvtleJnp5eMI6Q8LR&#10;mopwZQ4Z8IYxSBAIeeVM1LQ/sEdhpK8GwDvx2d4BYPdiWL8HyyNbIughRkG3shLViz1JhqTyAPgx&#10;gOAwktr1mMTtYI/UiR075GtLfezrq2iiZgTEVZSXB5GaXve+/XKgHxzi7KnUkCgLWB3206baSvmB&#10;5exA2mGTadkc3rRDgQ7ulmjsZcPPx8WQxIx5PEx2hKsLhJsTQyK8NmiNBvD/Os7A/g62NkyGe/ia&#10;VPgz2Ot//ej/hf3Qt+pgIiwNbiUUI8JTOJzWw7A/QtzxKi9JN0LcdCfQUVfw7q63p02I48sNX1SE&#10;uL3cQTh00TjB0iEqZRdyOgMxcax9jUCOGosBRD7S3bJD2yg3D4Ada10LIJ1mMu4my+juMlp6G1OK&#10;G3i4f/T6IT3WK8wUV4cjrsdNwm8vgCbadaeijw4CwB5Y9fDYQkRowSPrBtvTaTU9Z/OcMVbruo0k&#10;kRf2o8oYXaet0gQIrrDN/bT7UZVjwH6Oudnr3DjXIJVu0F+9iSvEbT72yNeG+WFcLLFJbcFp0cge&#10;e1mO1Uf63MljF9G3GyN5wybfZ9D+LL+AEkb4Mpm7TUO5lWSsXWHTM8xYn8shy6B8Azro27SQHhBt&#10;bxIJbxNZH9elkx0UoHBCmkiKfA2hxDkifA0WNLVpvrrO2swWtMpv71bqr6TE/w6T/BOTW733i9R5&#10;uwAyKhenT/q3DBa01MboGXXs4xJ/PSphsXkZ9UtFMEBGrHGWtta5GKSZyaT4uZjUn6GWPf++JCFF&#10;7mylzGi+Qg+dttyzy2p6ek0tz++ok4GKvleo2ShT+h5fswxTdN84bQFxe2WWnhcno5OuZpDkvJIP&#10;LtcdhvuFBNRSiwJiI5RfgWvFImxUJ+FldTYsVAHUdEupzxbivjiJltFQiJOjpHv3I+O0mbp1NWTX&#10;PM7IT7+0jAfuXbBE92PjLZF4/eefaxXtqhUIM7YwjN9UVKIjrOfc8NmnWkFavoFlbbMZNxyBY2QV&#10;tW4atemxxTMVgDQ2md59OXVmBpHMh3lvL/iQAPrWQaSFBsQ+ADMQctMcW/q+x5nhtmGr5MktG3Wc&#10;BevOuIt6MmSfTTaRnxClVJjsKFLpFFL9SOpp9+PHdIDtkrswCzSPx9E0RHt7UdeG8XmeyoyMJBK7&#10;E5kPEJWPyMfKEaCSiju6W8B8As+0bUtXWxwkp9J3NQ4dzpjMu588ISd4Gs+TJxXr46N42lJR1Jvx&#10;pPyFtLBSaUNZL13ExNMY7ZsxBQHLCMtCNj92Ulfj9dWOTPcRr/knCIVuIU2+HsQUHmBtIHDdgqS9&#10;ixlEoxdmEMySn8U4MA/jwoR1CxS7Fi+xNfPpCC21gLiauQCzWeQ6l95VlgteZxvJNROxuQhusTH0&#10;Et2Si2GYTiAdvoVGoZH26VP0/R+13y7T1aJw1kFSRBcFKcF6FWIEF/3ShWPli6PqfLEe8miHfm0+&#10;ScQNQrQPlT93KOzydr25XqZearp7+AsnW29Q1J4leF2xUAsZ4DVun+foky84HdVZbuvzVvuZC96F&#10;5c4+NeJ08YTec3OQnZoYnm/D7d/oljvimCQirX7CztrLbGQos9qFywVrPhnfi+FEwSIn7YMNpyVW&#10;6nhEFyEKzCDBdcayblEzPypLUtOZHOpN9g6fTSfionhiv89V6tqziTgykiZfLmQ3EClvM9H23dNa&#10;/Rki6peHZ/QTgwSvaRm1Qyx1Xs5TN4KLltPRaqqK1IsyomthoB4X4dwBiJvOMtnUwMjhVWaIb+ew&#10;KhXm+lGp/vyqRn9tgklughxsvQI4L7HM7byeN57Twztn9eIRtkakzd3NeGM3P8Ia+Ln6WLn6MzPW&#10;b5mM6m28rh6ics+NWtaushwOEDextP3t/Vr1vTgvE4lvh9rrf1ysUDKtnVkQWwsYTphG+2esaWt8&#10;/Cc1RESwKWKdFtOHXMTs7SyEHEP+8b/JCn/jR7FJ2oitjInEC4xTBanxVmrlDQy3346KkSMa5nUY&#10;2q1CjzuVAYed1Hst+YU6iohhK+DegBhhK7O04yF2BvyXf0RRRbsQQ0Ov3RuUjKqtiKGFJCKjHxNK&#10;fkwwBaBP9v/teEA0uVO3unLsGWYxEdZEWnsEFQfoixoQ+8GTFMIUXyw+pQyEQimAOA9WO43+bjJe&#10;aCmhIZYU+hgyyq1ssNjLcnV7uhsR1MIG4B5oqaO9fYiqTvJkzNSkzebR18ZJfrbOlucGyCbN3o5e&#10;2ThJTuT/dJTZYtejR3Vy504ulV2KIarn09pK8oEVpzWaBxGXBWteALBv0HJ7kplIS5D1M/ERREYm&#10;1rD+vYqO4Hqgna4GnOT5CV3lc8+jnitH91CwnXU9G+dgOAFocWvJ2sGitiPbdNH1uK4TlW+Qkd7B&#10;3uk+pWEj647uc67BEV0M5/VtdmejZ2j8rc35DJ/2Zl4XXRDI5rTDuXx0B7O0gmB6k9RxjZiCv2Ae&#10;9TkG4X33TxHFWCRWjN1mzWrII5raN9yU52j2BJnVirH6+U4xbRhqSKabYkihY3YuVjmrNyqQaZ4n&#10;TWhLRuzPAEI1fssXqZ1uOuAeiF3NCz8rdjIBXqJwUxiSSR4fsK70BnR53QmklmiRoxlQj8bhIn4r&#10;Qw30j3OPMI+LO0Y1G+SvoLy6ww30GE3yY1LiF0ztNNPeMSN7Jh2+hYLqJnLKqxBj19BDPzxFn7ie&#10;iHqfEctX54l61LePa5iPBrj3ytVz9ZReEbEfErkfYVnzGGa+hQvt1akAtQHgdjb0dZ+ORYmFq8fl&#10;TCI02mfKiK4nJXrTVMvamAvMWFMfc3pe1ar5Xhn65hK9wsqoFfC2N15SF7Vv70t2Jzff51J8DMDN&#10;eQ6z/QTm+ZHFeLCLlaw9dy/rDW6hby6WMrucqzbml38xtTeR2NTEN4Ns9N/PlwLonRYXyaVm6wBE&#10;1eiPP6E/+3v+8IAYe92lkC+LqWEnA76l1HIRvHgfxyVpC22QDTCo86mJlzBVNJepmxG//xi/sCg5&#10;jx+nrdTYO0eN1gbq3oNErLaCIp3AOH37Z1/gSsHo4h8+0eB//qOG/evvMZr3YScTS7vxA8vneQit&#10;IrvdO4l69H2JwAbAJgI7wQ7b7tpM3bqHOnejnBgv9aW36w6Q3Zie8qBD4YNiLyOIfUzGQulULlE1&#10;RAn0kVOJwiadjqMuzo6OUg6sckpICJF2P3XzYtpKS/h+fD2tGBc80rwwhghBZhnl5a9wFnaHunjK&#10;G4N3xwPHLNHYAPnI5p3avWqDTu7Yhyk7QxhsyDiMhNSG5QDWANnl8CH+DW+VJMNWU8/HQipVkxlc&#10;M9N2BI4L/q66is3xzTDAxrjiNaJ3LSRYMeOl2XvXMhjCNg/mjEu4YEq5vOowTrxBULsf7qGndEIe&#10;M0H3nHbRC8QrjVg63SDbvIPb62181+8ga76LMOkOLcbHlFLNdGMMWHvQybew9PAJIL4NT3KRrznH&#10;IM9ZgP5RqdsORe2eo3Os3WiqicZZf7luF7N+5TI5/flQakeWoV0xCiVYsnK0yBcQUFxDTEEEbmAX&#10;zz10v32wsUXuB5UMgfWYH/IWRfotHBpvwiReYRrpOsP79xzZKQxV3kyroYnZ4af0AK86YK3DqFyB&#10;SZOpac3cbQIOF3HbcLxAl5xnz8Y83DAuRHBLmU2IOCxeZU+P2ZzXhKNFM6epivWX9GtvsZHgUiob&#10;IlA73WHnTwstoV8giX59VKO/vKrXT9TyPa9o/fD46naxnl9mauhsGoA1KQlCi1z8rXF4bGZqqBl9&#10;87PqEFwxYhlYSCPaFgGyKvYds3HxJTa9L2gBNZsUF2kl5UgXNXLTxXRqYOMmyeVCC6kFY7peQ0jd&#10;h7V+AAlGqtyDdVEnIO26Ry8bJ5XXD2HWHwJuInDXvSsQXnyMj3ffPq/XV8q5eAy7zbbKh3ATz+qU&#10;fnCZ7rGBUGeLGbncquXUr6sQ5s+k9zv+6y94/JIXQpyCsLNd8wktIpM6U/du4nN81q7Xk6R47RnM&#10;jCqGbit+HKB1Y8cgYGB378AfuekT5DxhpHYj/DCg3YaG+iSRuKe4VNb0jbcwZ7yMrxn3+R/ZifuZ&#10;Nk4ah4Q0BG1yAGm0l+Jc3eW4z9S8++SG0MKTSOyJsYMbkddmz3ai50YiHmkzKXQALaNAjuthyCja&#10;Qh6UBpGkrgVE8ouoqM5kp9IfjkXkEaEsWi3JDGEEWB9XYgDij6Qk5ZGyp4WFWepYUx//fyj76/Cs&#10;8zTPH+X6/fbszO7sTE/PdHd1dTlVhRVSuLtrEiDu7h5IIAmBJCRYcNfg7sEJEHd3JxBXpKpteuY+&#10;r/sp2LM7+zvnus4fn+sJTp7ne39ue0sciL/99LH6up5MuoWyeA+bj8MQPo6A3DqKltq2CILXxdMQ&#10;zJqhAx3cWK3Z8P/yFD+cGVwQrvOxsSVrRwIaiZBYpt8XQXbdwFzgKFn40OaNqILulGdAOh8CWkmC&#10;3HGPXvYKzLrLfpBz6F0f0LvmkJGrAaS0oJ3exvajhWT3koRTT6VYzXynigRUDsS3Qp04+XHt9aPQ&#10;cS/DjGNOw2l7cQOmHAi+lBsMXy9KKdatWRB2XrC5eb4H/vmeNbAJwymtkXk6skEqMbUbcC/WGcd4&#10;U0k7tEY6U09KG6c986T8pZ5sk58o3YV4DdfdlD9WU2JmXJT251DoHhyXtOPRcg2HvJwLmISXICSA&#10;TteNUFdunGhE3yD1E5wFGxCIw1u4Vi1d8FMqY/+Xxs2rlidJwPUugos+hqLEURew0XBvLzG9frAR&#10;3SnVkzoGDQ+GTgUQygYkblv5BhufXzDQ9crvHzdMkdP5t9MvbONr7E0JnPaS26y+CC4Gbe2vUSlp&#10;oyxlct7T8kJe15AZswla8Mi17GRrINPX3qI0SuJGfLgHJNYRSpPT8oaL4R099NsKDn+mD3WTd00I&#10;/DURjJAT3lQ9hoFFyf7iBAOtg0xvGbghtN6MA2Ar3kTtTwCmpFJmQ+jvzkXhk0DuIxv3szfur0RU&#10;AFHBHs20fK3nXXUehyl1BVBMfr6rhAl1If/vnHvSCwa7jQ/zLWCRHsr+KyGWUrk7XP4DDe/zBLEF&#10;QWypPFcypAm8WPclcwFnnJD9ABVsCWIHiAhO9L5m/Po2HtCXCOz7A+DwgtvrBafWe/ECmExMqyEp&#10;tAJljZ45SQLBOvvh6bv47/67BGM10n0nSSJUKhbSvRVMJNNJY8QC5k8wDLLb+xIwBN8qx6IIIF/K&#10;ZG8f2RgYQACsMZTNa0GOhQC8WE8QR1A2RzJR38C+V38tHpKDBvE2gkWz9emEOHl6CQfEe9cl5fpF&#10;sNEn5Rooq/Psb0/v2CqJ27cQTFvIznvkLFjoM3v30v/GGabUGrzhyAjtZserve0GdsFRuCJuZZq9&#10;LTycSyOa37uVLB1lyMIR3oEM2cIkHM1oTwtbemsPsvpqsUVSyB+1Ee2rd8Oo20MGvn7yiFwDn72H&#10;6fh+KowbfL83SUbXuaByd28BXXcQdZojUAhpr3hOu2A9dSHI0K5yTkgq1TOULQerX35lvzRAb225&#10;x++B4tqL93cnooadIADbHhJT8MrLVMSf3joLMk3m/o2YGkQRsJukEOEIPeWHuSAOg2DEF6v+yCZp&#10;5DQoYut98XVKzxgyGg8iE9a8syhHHqeMvoMg+zUa61s060mA8C/RVJMFkoAknvQC3B4fAlAikgHP&#10;SUzYbiIEtl8eM2B6uoHeN46+AGpjKbviLHriF0yMr3vaGAZSJ8DUHmdsfpzAPQdC6zKT6wcYh6ft&#10;j6Wf20JZwYT3NigrvsFXfKP1kAqqkJcpvn5Y0tjXvgDNlHFRTb0OsR6iH61iCPUyTfopk7saXzD1&#10;RZyPoOuof4ClC3vfvKvQ1o5RUu8HqokQ/VWM3XA2eHkdFQ9agfaUkwTNNUrYJHkPuOVn1j9/rEmT&#10;d/WU2jrg4nQwvHulK6QXV4A/cqGgcNLO+qmb9uMNhtnvuFT67x6RN1h0/gRX+GdgqF0Q9Lsg+Xex&#10;LuoqpGQvZdpfxv+zjCk1MNZ+PWWUyeUZnEzDz3XTC3cVPKfyIesTwH1Z99gl3zRk4t6mdFRKrKSa&#10;6eR/JN+Wc54QySHcK7tmEeskJ7x8bMmkJWdOyD5TMwZUQ8WJHbAb2GkN4j3Q+V5eOmcIYr/puAsw&#10;yV4KVXE0Q6/5QwZJG0Ecj22K9+BvxZOS2vhX/yxr6YU7b96SNXBbXQEw+Covl8vCZf5MOchDfIlq&#10;6jQElmhXhlR2jrIeqd9oStHNZOJQfIW8rLFs4bLR/lcHWWsI6u0gs+JQbNnAj3ewbjoOmusGAv4P&#10;ziJkeO28pIGQ0teb4KqvHz4glwA8HAE+qecMmfg4E2kNVl0HHYqPNwTylrAwCWQir1lYs6gG8abA&#10;QENAa3m9g+y6M4p10qY4iV8TYZhM68R627qNZHIfhmSOZGR3BmbWyAAtMfTGB9lhaxAf4vUmgXwZ&#10;2ORhfnwQEMpT/r+ZIMZKWRmpvlo9OPoGTjM2wXoaybyv0S9rZDBbhbTTq0dsPFTKmWdZf1/NNfTS&#10;yMRZx6geaQ8zdzME24OWHNk1jyxbdBjgEz/fwMC3Ca20Jl4bDsdKI6vYJgabBhHGPbiEIv3UxNcD&#10;mATxwCXKuUgVIZ/D8t5EknZ4Y5LlgO0kgycAHCnnouV0lANjdCtMrafK1lXzCeCN0vXilvy1OpVB&#10;zyVJPxQtqTvWSwZE5XQUB26ucTEoXJzF5e64ownso+V4x5jJxVAPuQvZ4Al6UpkoaRTC263kG25S&#10;BlAyZcXjS1LPXrUAIbA0bqYUelp9zefHtfS7nfl35H3lU/m5+pn8xI62r/IxJekTMiQBx5CuOYOJ&#10;7lN6CWwyG1DFqDmFEADOBG3IsLZgOVJ4mkrhTLT8lHdF/p2p+s+sknoJ/r6GNHrkTNZBSO2gw90C&#10;aqqlGCG/wnsgrijbMZzrTcU/iqFZH5DUtwzM3nI5vKV/fv8Qa1bOOz1UKRrY3S8S0d1GQI/dcBvZ&#10;vZP+uAtct0JC+5k+98IO6yskWNHr7sqldObXunIfSGfOAwIf6iJB3IMgQRv/5ntURvuaMwxBXMtg&#10;S5CDSaQ8tYUrbMaqaCEAebuFc8V6xkQQVhdkt/aKABPcQBl5Kf3v959JnIWlNJxLFB8cBTWIrcaM&#10;gtL2NcqPv5dlKF5oEG9dOEu8CGI3MrzZb38n65l4t169SkaeIL5MwV2QyDEHr32MgdRVdJ+PgyDa&#10;DnV0E2XqBrx1Y5gKbyQDuuJKoQEcTgbWAN4AwEd74RhQe1sI/mAXBzJbBLBHWEwwkR4jAHD/zDFD&#10;IGs2fkJpfwaqomZiLacNWRgwxjEy8Rmy8P7YWNlOhtWA1UGXltUaeBrIfvhlaW8c5etLkK6TnQRw&#10;Qjgl8vpIiQkMZUK+yTDk0my8KSCUgdh6Aj6Ikt+X4dZaIJvuYgNaSy+cRMAYJ2n/zrIzvnf2FBPz&#10;I7INIs4OBPQeYHb/nJ1vLc6eDY/BASQrpv4WiecSyD5osZTPdSSeauyC37I2bEO0IZ2hbQr+3BlH&#10;GFjBrMtlwlwKn70CvH0l2Ah9LT/LDhnGWxWoxQowE+WskSr5/eUHY1ivome+N5yLPELq+LpmN+tZ&#10;BskD+oqvwN3cJHcT4PDGOEkevXELBtH51/dIBw/uHykfta+splfMYhl9Hje/J1vD5dWTa/JvdXmU&#10;uJfkRgIInQh3uYh1SKLDSjmBwPlBFxM5xDkDK0gJBY+3oCNNSZBDP1CEVnKZwY2AgEX07RVMoFrM&#10;zQtZW+Uyrs+g/EhlT1xIlq95AbuHKXhP+VMyGg82+OOuAtY/nHaAEy0Q65vvQ1CAJFB2Ej8oeoR6&#10;XAqaru5kDUapTLZte45xef4V+TfK4SoGeIWQCf7angVAJQ1RwGfyCmJCSwPBC7Sxswks9iuolc3F&#10;ADooc8nKb8BD9xQlSXcmE8G0qwjjX5Q3LzBUZxfc95TyGbfAHsr0HkrpXhwT9Oteyu0+VCh7yMjt&#10;MJTaIPa3I6vTi8Z3N0ynLjS59XSCye7g5/V0Ir7fxTHodRPAHWThVsgcGsT9rKpuhdtLhZbTT2/J&#10;CRBNduhXWaGuqPxUS3pUE7iqtWhLHcTmxR1MtAsDr9WAEyb8v/4eL1sz3peT4j0O9Nbs6eKIp88y&#10;kFrjGYYtAS+tQbxt0WzxYljmDhfZij1wKLI4ry5i8MVrEGoUJmg+b2SQ9JSVznkm03EAbEKdbCVa&#10;gxhlDS2nPfCr8kLTOYxKQYNXA1mzsO6F4zSA0bbSnvgsNMHz4IlvAoJ4BtJOg/jReYjzBLQGs2bh&#10;iwy6rrBu0nJag/oYpeyBzZtZJ203BLKW0dr/ajaOCw3l3/IxZNR4vo4lC6+nTI5FOHFn+AZOFAEd&#10;TXamElgTbjiR3kFcOsH8PRrM+vOhZPlNXAZO4gYW+xBVwj32xPsprZUhlYRi5fljeyQAWeF41kSP&#10;8JrKBE3YSBKrIcHUgENo45lUE7k61azD57sCX6pemH4KJiqEVddA0DffB6jE6rCR8vvVwwsIRlyU&#10;FtpFPa8BBel5lUwy4uebQBM2c3Qq3QTmoeH8FhITGAsYcnUYsleQtQc0UU6mn2cnRXlZjF+sktab&#10;np6SLLLYPQTZchAZb3xO5oF58w4M8PtsCA5kj0YyZjZZ9CLT6ARnOKKgSfY6GstxVkKnkIe5EgON&#10;jhsj/WS85HHLVDEhrgTGWMn0t5a/r+LJGcmlJM6EMpgJkipbAxtqXx3wxxqE+2roKRsgxjfx8Leg&#10;df0qlbH6c1hE9wBk4KVcfRFU2fkYqcKprxyObnVirNTxDbbh5tcNpLEzjyApYQXWAMn+dYq0sf7p&#10;p0dWP6HSpKPoaOdJd0uOtNCrdqGX/a6tDk+qBgZWjQj7NcibNmR32eX2VWvJC1iDD0JJ/e0p7M85&#10;vc8Z8GEo1gfApZdpfg8G2130xN1k5x79OS6XfjJxH2uudgTaO7ns2pkudjK4eEPg9oPN7uN7605H&#10;L1ohmgRtZwaUxox7hgDu4fvt5YLr5AP9o/4fGtJhfTlKNTfxf+CkcdrJWpzhENuw011FgM0BebUI&#10;54XGS+flCJnQkXLaldWTJQOpaf/wj7KV3WodNjf+uAAGk4ldJuBISNk85YuvIVEMo/y7IptnTxEf&#10;9sE+MHGM//AbiUL8rZXMHrtgrngA9rBFTOAmTJwnrIH20B+uIaOGAPeM8vKnlPYWX2t71j66v4UR&#10;hIa3Zl/thXU/rMyiTZD+DwCfvLx/J6yiPXLr6AF5RA+fjLrLg8TDco+ATj53Qh6B9lJm0UV2v1fg&#10;B5/Fb+vyju1ymR78ECynw+xtj8aBrgJiuQd54wNk6f0xOoH2lQ0w4mJxzdwSskYiPDwlDBeKDdjQ&#10;6mtM4BoQWUAfIzcRzOyHQ8OZcjN4o/yORiF1K6y67ZERTM5ZRTFdDufvug5Z4sSuBImnRbiAEuoN&#10;+OpHwS27wfg6o0qqTKjvIPv0DKx/PWYIbxGZLOV5rtYgRiG1itd3bCr+TGWnJJqO3Puw/ai2GFy2&#10;UW218lmrnPDrtBvIMAEiAvrbkY3oIsSX1/y5toIHqLw8ZNgJMhBdtTdFj7kU+PPZPCv8fS9RWB1Q&#10;zzT10bF1GGUdMLjcVVIK5gL0zzgP55PGWR0C1HvnRsIauc7+91oMYuQbfGDROMhe9l97XDEZ87aS&#10;M6EKuoB3yzdUAOpKlRsbnnLTsK9tZfXTTPaqUFgjGlPpuMJnAgwpVGd4xM9fqeQM2aeZ0rGBPlhR&#10;VS9fnKEvRovqFgbi7HiVvVGwH1L83mApPASm9Ax9wVW0nakYWuhFOwnct/k36Gnvyc81jxgG4TRR&#10;wxqJMrutJEleFkLMaHqAEv8RqQPB1dMGHrk9H0ledrmqWNmJblhbLSJ+1fwYgb+mQjJ0trSy4+0o&#10;Twb0wRvH/riVAG7jEupIPsfaiSB9dlG6uYH7ITe8pe95R/C9Y53VB12xjw+nF93nboZTfXhS9abe&#10;JzuzliJQewnefsrsPtRE+/g9fXyAenp5L/r4tTfgqt/yd/fwIf25iiCmIriz3l4aD1JOo2J5BqEE&#10;d1hMTqhIriDopv72c1n0h29QNTknh7E6dULLygXAhwPEhLm//hdJoMysPn5MgiijQ+hrndkfr1JF&#10;RQAfbrg1tN25LlFQD4PYN6/lYrAc/KVsWj4fXfCzEoV8jhfyOQdQFX3Kiuc8w6Qostxa+uwNvgGU&#10;sv7sXW3FZZUlgyFXBkQoceCRHMUQKx6p4Vgw0Xp20QtfgFRwg53vHVZI947h53Tjkjw6jSIHfaZy&#10;fR+fhOSvwX0E3DVDrUugsS5vhTeM59YFaK0XcMg8BiPuCJfBSYL5FDvifRAnjhDUB6KxM6W8j4LV&#10;tMHDSzYSvIZXoKDhrm5cOGCqCeZt4KcTYCztxSB8DzDL6OBgwyBsUxDBD4zzALzfXfTd6xmW7ULq&#10;58KhQwbSxAHWTRfIxNf5f0ZwQbktXcgFE82lQ5uGhlbbi7vyZ4wTahCxKzcE8jEDfbUNzH8jrxX8&#10;XD6ZOwM54ywUUTMpmbP4Og+/7xwAHHkwCAsosQsTd0ouMOEsXjMRtchKBAJMD12E3VEFDL56cPiv&#10;0pmX4MLSV5wiAwqAWHZRamaT3R4eYZJM4OQj1tYN6AGYkvwZPuw9UCgJ3qvkCP3tQefVIIKM5DD9&#10;7YUgF0lCdDzlODszmvhaJGlekqGb4PI2Ul40kG0roegVArbIAQutl0EpiCkFYDRyOTQR2C+1n8CP&#10;6TU98Usmd/V3YBIhlVNxPEry962BEM+ebbMnyC9c29kvVwPNbCQIX7Fmager3FWA+H0pQAtK/p9r&#10;6TXZ++rKpys7UVqfM75nz/sK4kIHF8i7MkpW/v06NLTaWTt1dBOor/LkZWuRtHSWGk4zovkvW4BD&#10;vs6XNj0grDpeZoGsovwGafUzpnF/oY34mYGUOj72ZD7iNrwppThBZJ4+IMkwUO7t2YzQ4GZ5yNL+&#10;BQT2vCuJMHpO8R6cZRd/G5ZVEkymW5RYaFXDwf6JjPyeMv0nLrw/AkT5mfOG9deb/yWItay/HWYn&#10;zcdiRcCOn2RA6I4cqzsidNZMkecBzF/w6Vf/RxA7grKa9y//irZ1IL3VYQkAhhmKUoUnf05leuYS&#10;7IFGRswPzsrGqeMllKwcxSArgCn0RsrrGgAN/mNHyCbMzV4A6bzLVHgnf1eIjY3EBPhTvnqIu7mt&#10;ATjhifmcEwZhjiarJQz3hbW4Ouo+WDP2VlhKpxgSnQOBdQ3Vjfvgkl+gzJKKAsyTc8fIwgfkAVjr&#10;u2ToB0f342BxUu4qyX97PC4WgC7YbJxhDXWZMv4MpICjMJ9ORUcBj4wzEBcOR22QI5uiZD889Thf&#10;H4nk/7XeBbikozMB7C4xvpAkKK2DsAN1YwWngBAtnbU813Jch2UxBLMCRg6wZ9apt2K1tVfW0v30&#10;nr2yHyLHFT7PC+zETwLL9FqxRNbDmroNbzofWaZWgriJsrcGRdhKHDVqmE5XsmEpAEmYBUOvlL62&#10;kp64+lAsU+bNHGDHB6GfHkAPDgeUhmMgAXmtJrvXIOxYiaiCwoyr+Psr9d+A2pl1+JeTcwRFmZO7&#10;pfT8IRlwZz+MCUrUCh72KnrFGuCT2g/XPEo0rHQuIo4X57YcWJ25nAAHfQVZmKf43BaiX9UAOV1r&#10;9pfwjhtZMVXcw6+WMXoO3ORsII3FaClX3IVyRzA3kbkan9AHYPBVDSmg9sEpqWGSW8/AqgaoZRky&#10;N9lM2tKYgKfhzJez3R+cMBYohyOABEZJMwZf7fTInfwdP9F3/AVy/fvyB4ikY5maC98XVYwGStmq&#10;21QUuNU33IiRJva/zXB1m7g8upkq/wy+uw0gSA09d99rSAxdJfK+vUje90L36yqSPlBWKnbQ35on&#10;79tgEr2mnOZ0t7DP7USiFpBGm3Kls1Ml4+ZV1ChPk0GOyuGNMbBvWKvwoESxd4zg4YmltFuLEqc3&#10;qhFrcMOL9lNQA1Q6jMLOMWW9QRZ6SP9XhSBhO33vG3rin9gtv8f39/1zynRoib1PWFXx/v4VpNe7&#10;+kwE7x2kPXGrCAbtx61MwDl/Y8jEFqhqLPgGTS1OXeIpg/2qM9xeZ8zI7BBvN6HMTuJhLQHx5Dty&#10;mKyZNlH8p2MhSrAuZQUVRUBWIFsTO3OyIYj9mEQv+of/KtELZkvt6aPiP2EUbhngd8+elkTwyUGg&#10;paKZBO9kuBSMvaaDke5Y6SNBQXkhp7rRP9hA/YtnV6zl9CY0rXXPeoYAvsSg6CZIrCdM0TWIk3kP&#10;Uug1n9ATJ7GX1SC+x0k7h8QrU+H7TIWvAfa4tQf5Hlw9LiKEeJk97QWoeWejN8k5Auwi++DTvCaS&#10;VfetXYMono9s5v1eT/BqFtZsHOXJeouAjMFgQIdfYZTae/X362CMAD5EIOuALJI/u5NyWoNYf15/&#10;HM73eox/4zD//ulDO+AkH4JaycUBddAG5ZJDEYH4Pm9BNy0BRRayKSjCKuC/FQreIE7KP5xq0Fd1&#10;wCbrDm2Weo5+XUsQ14DUquHyr+WoAIYGcxMZ/9UJnCmRInoJnVNf6+DFq9VqGf9OGbLLauZXBJnC&#10;UE6n0VumoyqRejYW+w/UGs9tpWyKkcOhdnJ0nYPcYgSulpb5TNuq2Gm9ZBD1mnJRfW1LcWfTvjaN&#10;QVQ6GTQH2dRqAu0V5eVLLoFGQBf1ZOU6grf+fiKrnmMYUO/FvWC7pLAPS8VWM2sXgu6cwkNwJNmF&#10;VVA+l6N13UDP/Iq9cFvmZfDDd+VNCe4LRZcpOXnIk9FIursfKZ4d0nQ5DsXOaCbQm6X/0jZOvHRc&#10;iob1hCLI45MMiChby5/L+05IBmCq61mHva1NZdINXzrtFv+vE2hgYZcCnjqfNiLlaAwfSJxkMIQr&#10;YQhRiflbIZnzNm6KO4H1Ra8LZ40SwYQzAOAA3NdobunNB2Tf5v3sJrHUXE/fFb1FEmK2SVxErAR5&#10;BMoazzWy3i9CNq7hQQlaLzHrIuQoGOOrSkhPPC7JmLLlYrjeBrvqHRK1b7X3fpjIxXXml3Ia1JYG&#10;cRszhr9hG3LEwlhcmCQ7UhabIn63EmJCBAydulOnZC9et66ANRRiacN6yYpyO5H9bS4SNYFYeYai&#10;27xm7mzxnDMXw7HvxQnMdAmZMZLsG8xQy++7QWL+u3+RaORei0FMHUZdtJCH6PaWeORhnVDWNIcH&#10;vE12MFTyQE9K0U8avPqqU98Ae9BZ7IB1H6xBvBXng+PwYs/AIT7PuYWihgbxc4ZGzy8mQvPEO4rX&#10;p2eOStLhvbCgttHi7cf7OJFe87A8OLKHnfR2uQtX+o4GNNPq28jv3oBscZPP4zK2PGc3wgmOjZNT&#10;yD0loGy5Ba56NJfqJlwuNQtrNlZI5UaqCN0dRzC9jgVqqYG6kyn3AXy8rnEhb2NdpZPtQ5TUuwlm&#10;/TqAoN9I37wLhcwdGOCdoKw/t3MLPXu8BJkZU1bPQoxvnTwG31wAB74YuHEpaKpyZIorjnEItEoC&#10;rwp0ViW9s546ePL1QCnrIPZUs0vWUw4WWk8V2bsGnbh6/L2qTmNGgGJrOVm3ilK7Bo5BNaV4DZud&#10;ekrzWtRbBxTfBT3ykJIPZtKlbV5yFk2nLLJe/s2DBDfDrjtHCVyyMqVvIzYiNYzKC8iiGUzgUgja&#10;VAI49w70PoZRddiYNtAHNlAaNjxLpMw8JS/ZoVZfQ1kDe8xc+tqn2+H0bkf1AX+iFDJvBkGbyYQt&#10;/2SsVNInN9Inv6bcboNl1Mn+uZUH+hVqGA3JlNl3YYRcWkc/vBZly7WoWIZK94m18vZkqPSfWi99&#10;CBS8O7sZFZDtTFuPyM8oSCI1Iv/+GhwzxIYuoJLFZ+OklszfwsDoBcDyZ+yon0GZTNkJ7PMkKwMC&#10;XPd89bgeVt2+QJtxRpIYtBzlA1vLZNPXK1h83YD8WWFTaWQprtaoSjgEiLczAPqNQAT3nZX9249K&#10;/MatkhC3W7Zs2i5bNu6QmPAtsjEszvC6PXanbCPA14es4+ciZRdAhF1kga089EdxhbjF/6voCkJ/&#10;T1i70Zr8qTIFUsoLuUM5/fpYjPyNqebB1YvFBdE15/HjZBF9rBUidd4QIaoZxOxeukicCE5XrEID&#10;EXxzAnZ5gcFNETvWYHS5QqdNFnv0nKYj/TL6X36HzvSPDAiPShiaWsHffye+/Fm7L/4gwWhrFR/l&#10;wgVamcJKJQGXDT/WVwd5uE8zaApmpeMBsMQbrHYg+s+KfvKxcZBIgiaeSfQGRP7jcOA4RO+ayPun&#10;AXyRbJxEP/z87El5wcor7fJZSSGAM+i9n5L1lXBwh575ET1yKtVBBoqoz2ATPSa4XyCumMLa6QEE&#10;hScwjp5S2t8ikC+Thc8TjOepEq7EML1eGyabGK5tJgCjWD1t9GHYRc8bism3BvJ2Lp9dsKAi6Xm3&#10;MOHeRRBvYzp9gfXVxX37JZx+fwOT9r1RG2WDl7cEI4bny2AwBuZYJDK6ccBHz9HbX2JifpTefPHI&#10;QbLJ2VJubN/A2mmLFKNGU3WRVg4W0+tbXMZ4Cb8DoNOXzlwl4xGOoY+kN5sVY/ZT8ABQT9XH2zDk&#10;YoqNq2g7+IBXcNHVDvj1h9cmMNKv0I9rRl+tDn+whqtw+C+RMLk0BqiHz4tzG+X+UYTiAHoU3qax&#10;JsMVEqi1rHeqniI5y7K6iDI57TrZlhI57+4xKaeXfUk2fpl9D+Hyu+CswVpj8NUAxlOHVYUIDGSj&#10;F5WK/20yPe1TvHDTtvmgaQ0UEwuSQm6TSpAuVfeOQ5Yn22YrtxcFyGy8dMlCdfcPSyXT8ip2upWH&#10;Q1H9CKEfDJCOxBDpPrcWplOIdJ1bI2+P+cv7wwHSnxghXZeRoyXz/hEE2Z+a8uRvyOP0ot9chEF2&#10;0jZPeUZfnbYtWF4z+v8ZSGM/5PruZwA9VCCeqWEPKKm3TAD7oQU2PX/Kw3UeVkuC7ICutj40UqLC&#10;NsvWTTtlwxpA+H7hBDMB7REkPiB/XEECBbN3jGIHuQH2TGzkZgJYA3mn7NoCq4fX3Vv3SAyZeR2Z&#10;eGf8Lo7+/HaJApAQRjm+HtG1WErzOGRYt0AwOQ8zqxDwwL81ZskfK5JR+bSVZrSp/8bu8aDxHPbA&#10;GE5jx2I+AaMw/JMDoRvWUvLuQwPZBwCIC1palkjxTP/nf5WdkAyqePgDvh/EhHqs2IDKmvHppzKc&#10;yfVq6HVVuEVEIH3r9envxOWTP4gNmk/B0yZg23mByumYHFzrJmGIDfjyQOuKR9c5gWRlb2tr4IzO&#10;BqBFED/WUlVxzNshvcegG74vKswgwXOBAdRlsvENMNAPyMTPkerJpJzORwE1i348DxXUx7QYWjY/&#10;o4xORfvqGUipgouopgIXfXEYWuDhI1y0bE4YNKWDn04n6B7SD1+lX764IUIub+SVTHw1hoEVu98o&#10;/j9K7leK405WXPH0vNonr3Vwkp1hoLlgMEUS7HFQFxMw5TvMoOvyvgNyHE5yCMit7fx6FMMxH0Tt&#10;PVeZAmixkxhsbdY72Mtmb0QdeT/PQpZYByfalKHgYUj7N3ZESSXab82pOn3GbCAzmeBkMp39XF5l&#10;PZXGzMeoxmCLxNd6mjmvsZN5ze95lY4hQPpjecmpxxygjlOfy5/JfyYvsQ5uy0biKfUJGxIASJz2&#10;Z4+kGTXOAbngjgtu7SF49yLmfgxYI/aXZFAVfstCajWD/jaHQVDpvVNSQXDVI/7WBApJs24dvNwm&#10;KHMNTMsq71/E7uUg7noYfEGASKGXTt7iBxrLl4HIOnjK0XwYW9iboY5BhmljCtsJyF9F1NtyGG6x&#10;W62DiF+BZUnF4XApORgAs8MXkzM/aTviJ30nAuU92fftSQ4Z+KezkfKe03l2A97A0dIN7PFP6F8J&#10;O9W/ME1u43LIP4JQX6y7PIxylOyd/qxfdsk71DXeannNWucNbKA+1mZvAVd0c/vp2L+V8X/l0+ty&#10;l+HKMeB1hyghD+/aK7u27Zb1wRskyCtMNkdukw1rY8iisGc0027eIVvjEiQ0JFy88dgJ8gMGGBJB&#10;0G+UiDWREhcFb3X7PkPg7ticYAjwYJ8QCfFdI9ERm2QzA5ZwdpQh9HGbwPhuB420E2L4ZtRJ4gKd&#10;JAuUz1uQZNfXuyJfFCfvGZocMMZHdxj7XGCTznNxHVDnQPSh686dke2shhzZAVtjTzITwsLg//Jf&#10;JN7eQsoJIK+vkJQZMlgc2Q0vhWc85h/+B6odgwzl3poRX4jdr/+buHz+B4nANPusvxvY3jOUrFEw&#10;ldCqwipnBxlM97MKrtCgVeyyDoSUUaTMIkVK7UXFdPO6APDKwYaV0HH2rGeYHp/nXEc3+hHTZw1i&#10;DeCCG5fZhlyQEqbjz2AsqU60IahBl6WgiJnGKWRtls/3lYfOVBG46bKz/PoxsjSqHOn0+Q/ZI9+I&#10;ZorMIOoWmfgG5wqBeIByOQaGUgwBFwuPeReX5XZ8kTWQ9ezDWE975jX2jrKD7K2BrAF8Yfde2Rq8&#10;BvdBS0MZ7mdhJYHAVr3Rj45gpaYBrK87mGZfZAV2kOGdNZDVELPlcg35oBykoaozHhiCUANQj/p3&#10;t2EF1F7DNgRBiE7MCfV0c/oQh+jl9FSBnQeK28VpBcHXCoZeX1tK0qQZKG4Tf08T0lRNOJE05/J3&#10;8tqel6zTaaCW15FJZSWUT5ZNZyCVjYJlLrd9KT1sLV62OrQyDK8opRsZvtSyv1Sv2wxWSU8pHx5D&#10;R9vhaCZ+cyaK48ThctzJTDroBYpAcdXgJ6Rc41ZADz3I3nQCmOhi7/sS1FMZ/0beRbSYTq6hHw6W&#10;yj1B8or+u33vGmk96CddR/yl94i3vD3qJX89HSB/OYU0zckw+eOZKHmTuFH60btqRR+sN/28AJ6W&#10;n9kLV949jqpmCCL0FpJGADedjpU3TKf/gljBe0r0FnrOaibgLSloQqMX1vz8Nswt/I9gBqkzZB0r&#10;oPtn9qP0QFnGIOPYblQiAPevC6b/c/ARS1wAVy21ECcrkD2rsck0thJzOKpB/mtlY2SsrAlaJ35e&#10;9IWe0O42AAkkG29ajxNBKJxUAjt+I1hfglozcqBXkNiB3fVkVRPDAxUWFCJryQpxBHUc+88oStF4&#10;gmFziCcKGeB4Y0IYXCGUgHDgYS2nCWJzvHjmYd85nuypDoRV7IK3AIu0Ya9roeZhqHYM+/u/ly0O&#10;llKIFJLLH/5VHL76VEw/+0QW/PqfZOo//iNm3ZPp27bIFRdjeRbqKaXYn1Qiul9JuZaBe0YsssEx&#10;CPjHoJ6xixJTs66io/QosEKpgcoo8re3NxDzN/L7NiI/vHNjqCET60OeyB73XByYY3paDdZ0tMc1&#10;iHNwxdQsXH7vlqTQJ2s2zr6MVvetaxgVJErqcbLv5QtIBZ+VYsgPpadPS3Eif5ZVVw49bBZ+0ykM&#10;Ch8AwbzGBXgNt8s70XGU2dvlCvaoOyiLt1JO71oL9RFhxi28xxqwAQgeaPBqNtYJtmZe/Xo366cz&#10;KIPo8VptJt6IwwfZ2JGNzcUH3WxvdLPDHen9CeIwPI4vQL1UXbBw3l/72ZPkyBpP1rGQ/tPuSu9L&#10;VFs4KgChr2+wCdbXbvAH3Q2F0qWv9RBjPpy+BgaojUWouBSj+MKfqSW4OX1KnuG1g63IKySbGksh&#10;8VRAcS1J5YJ4KgMeg998RmmbenYX5c0+g55yDaDsOgK1FiiZDrHUyaCGgVYRiJNUTLTvQ27eYrNM&#10;AvCyjaCpvw5LaZvpcpTyJ4LVHQZn0lK64V0qY+Mn8Mj9+exIFYECHK3yFMwn+rpC2Bh523ylZKc3&#10;AAZvxAH8pWN/sLw7FCZvDoZJ31Fej4VK35FA6T/mJz+dIhMnBtMDh6DBFSktKEP2M/n+DzL5f7BS&#10;qgUP/TDaWZLW2SK07sPEG5mfJyC1sE5pZ7D28gF9PS1ADv+nTIYJVWTbogdXJI1SMf0CD8o9Hihw&#10;sJcOohAB3nsP/U0Csj9RgBQsKaWMEJozN7IWd3sfcbX1El/XIPFy8hcPJx/xgtJmhwyMBbtSDWLN&#10;ynFRWwyBu4asHLEGbusGhkJkYP1xaAAk9PAYyupwsnuYOMMw8qdsi99EmQ74IJQssAEZmnUEyBqV&#10;nmG/GurlhKuCFQMoFE+uJTKBXiLukBWsgUwuQRJ1/O8/x83wByaXR2ULiCxXwB/WWH0a4WQwcsD/&#10;JXtBUWVtWivBP3wlO5fOxlDdSp5yUZSi/thyG8QRfO5ikHfNOjRhmpqKQXo6sL8LkNsjHS3pL3+h&#10;6Ok+dY2rq3iCCtMVjGZeVdvQLKxQyFhAFuE+XhJNKb01PIh+cw0ieEFyJCJMzlNW34cbnAwzSEvp&#10;QgAmmoU1G1ehkfbi9HGAJNBIcQcpunYJBg+rT0ppzcTl164Y3ETKz52TEgK5gKysgZyLEEDm3j3M&#10;NjCNZ/J/Zc16+OYRchVSxqWoGJRHuDjpceOpHLYzmY5nzfTLtBpwCplWM7KW1FoyB9Hbx1IN7eUy&#10;OLdzt+H32C1eaghiVyiL/uZm4mm0XPywDYpCAinEylL2AAJJZHWWgEOnv8lCbGhALOIb/OzCUTD3&#10;mSi7pBjklJvJoK+zk0F33UeA47bUv0DqGBnoSr6uAkarp5JTm/YAHben8hIMfQtZuB1cfRt4+85K&#10;NN1rYbohJd3H6SWwNWN38OsDcmiS86FMldw+Yzg1CLDXPML3Bxikyram4Cl0GwmdBNdVsn7hRNmw&#10;aIrcxnMowXQxJddEWc/tkxRO2YQ30ubFc8QX7dzLbvbShU50Obvj9zBw3tI3F0N8LsexvhIng4aE&#10;QGna4Setu/ykcw9+N3t8pOdAgLw5HGzItD+dCJd+vIl6jkWSjcOk82gIhyx93B9vpRCyL9kVWZx/&#10;h5jQiiZYSqytPAyFa7vVld44Uv54by/lMUyRfCbolM+FrL6yGFblAjx/wtTwKkyrlCsnJRn39tPg&#10;f8+ga3TnOK4Bx/eCn/Vh+uwn4XwQ63HHCAWk4MvOMTx4PX3wevFw9JN1gRskNmKroZzeFLFZIuCp&#10;Rm/YLFERMRJMRvZw4QFx4+/gz2yL3mbIuiG+IfS84YbAXh8cbgjmyLUbCFxA+ewsHfGr9eVhSohn&#10;AIZRehBDr2B65DBWJiFoNm8h4OLwINqDF1UJ+8NdJosJ4mEQ9QF7jBguk9C8WjZ4CPQ0BjPgox1+&#10;/VtxQRs6YPR02TRnCbpNG6X3HGwbMuvPt6iKyHYliopi13vGz1WqlTmzyU3SNvmCe3fFoB0mGmu/&#10;rRBX9sMLjvL2kCiohpqFNYiVRK9ZWLOv7l3DyXZKRFgDqEL1rjYioBeDmN8OrHl2rglANB4DAvpi&#10;zbRaSmsGLoE3XEA21qCteYxYIwH9gCAvpbQuY4VXdfcWlrvXpAyOcSVugdVXrpAYfglkzcaFp8A0&#10;EMQ5MJsyErB9jeUiJ3hv8XlcXLdBzhLAF6IQ6aOMjqda2ExW1j5XAzWQ99sP/yYnmEuacYO5SN1X&#10;rqJ0tpQwdskJDLoOMvH2QJvMdYUxr6vEDUy1Oli4IhAfArx0g7MTAzTkj6Eq7kXFZA3ltAvV6OE1&#10;HqzikN3BTyqf9VkGr89JaqlM+NMY2KUzeU9nL57DZZbFRD4FP+yPJ+0MnAFQYc8vH5fUG4mSeeec&#10;5N7HOeUx7xGVYzuXwntK75+qC+AP5Mu72kKm00xfy65zGwJGyMXa4gHA9gc4NxyhB/KfPk7i1BgL&#10;q4tIIHm+E4bK2tljcW5YI8cg68ejPr9j1UJ8UoPlKEJee4GirR01RO7jodSLwHs9me1PlAoKJyxk&#10;yV2/k+DdF8LOKxKbla3ScROI5M3d0sqKq+PsJuk7Eyk/c94RyP3H10nPkTWcEHyRQuXNiXUAGeKg&#10;e+2R/8i5KH9ByC9rn7dcDlgoGdscpeFCFFPA/fKO4O4B19xN9u8AwlYEeibz7CFJY1WRxAN0jp7s&#10;OL3uaYYsV2DIXMbmYyf2NdGoLG4iy2hW8WASuZ6VzDaCa/82uKhRmyUI4ys3O0+xMLYV61UOhnI6&#10;0JPeMCCciXOMbCaY48i0W5lKB1FKmy4xkpU43VliTbkZCtzB7bspp8MkiLVUTGS0bOTn1pGFY0AO&#10;7QbKuJEyztxkldjzYMXx8ESG0V9DKtA+eQNGYRsIkMOoIW5ChnUPe9fDTFbdwU2bfPm5LMWzd/Fn&#10;vxKPyT+wAUAofZ0L5nSB0nDyoHRdQcgAW802hohFgCRO8sCGM7G2xxhsxdejZcw/fibeeCN1AlQp&#10;i2BY9fmn4omAXgoZ/yqKlZHONsAb14OC8gZnDLySIFZ2kGZdLaed6BNVClYhi1G8Z6FkvEgunVj0&#10;tOK4ABPI3tv4vx7h/3+TifZTkFjpp09hEn4JW9ebko9fV2USl+3j+yjEXJcnfB5lVy+DdrouldfZ&#10;eNxCVonfV3mZyvDKRammV64GNFMOIaEIK5jCwweRsdkLLZAJOiX1Uz6z+wA/rmKdeprV1lH29aeQ&#10;Sk5EdGAjg6lNtC5b2BcHWdtgYmbEIfDwifLEwUGPKzt2VyxZQmytZRvfz2a+X4f585D8XST2rOL8&#10;AMZ4orUVSFBvVhQYWPKjVBlH4DvHo3O9GrO2DVSiB9AxP7ctVJ6f09XrIckgoRUBwyynlStnu1B2&#10;F5+yu3yPmCzUgKPWUwtQpJpfK8fwoOwubcOtkyDBjnHRIUjAyeXkAE8uhyDUCK6+Pe8BIhJpOEDw&#10;YNxEEvM44/N1xhgZT58oO6jv48yWiRsrh6383HWA7Hvxit2wYIrELJ8p9zawCnE2kx1mi2Sf1QqD&#10;efJRa2O8apdJ/AwsNBEL670Ju4N95k8EcQuT6zLKtBbUNvqSTsp74JV/KUHKhvr+r9WZ8ic8id4w&#10;JOtnldUFuqvnbLy8Ox5OSb1O+sis3WejpP9avLwHk0ztxfpor9zewEg/HG0oeuo2MMs9wBTfI0r3&#10;pzJYScjOtgFhTAe69pSl+CNkU88A1TsJSEClSfdgV7ODD/gCAPtEcLEGmVNuVH8mr1ZLlokf08u1&#10;fNDh9KdbwNl6QyB3s3Y0GDybrbAW40WmsmyeiaxeZinWeNA6rLYTWxNr8XdmpcHwa2tknESDy/VA&#10;S3jVoqWyCD6ug6kl/XCMITgDvf0ZaNE70r/5sJbZwM9tZRgTyWBlxaIlYsHtv4Gv/Sj7zCjjAhi+&#10;aM8csS5I9qDptAEVxa3+fphNe8FOMkPH25dLkn056J12Lq1a9onZiKqd83UB/8wAbPi38gS47A0y&#10;7tz/+l9l1q9+LZNQZRz/h6Ey6B//IB4zZjPxh/tK6RxNVj9Mj19847zsCnSXBAj7qn0V7glwgksu&#10;BoaQalHpQEsn0Tqd1hI7igAP9UDfmZ+PAHMcTRugih2xTHP30oueJbjuMl94hkRrzoVzXK6Ux5iH&#10;lZJpq+8xKMVPS4330tiblxLg9bgDVpN96wnixjuUnzdugLRDt1tRb/8ziDGn41IoRlcsi0lxOgSJ&#10;1Pg4eQwI5DaDrhsE8kmCeD+qmYeYUO9myBVBpo3i/70OgIuXiYnYo9BpOX8OZfMC8VxtIl5oaTku&#10;w4rFeIUE8t7uIJB9EOizwU3RGXiqx6LF4oaFqjc601GICfjza5tdnTB2Y+8P+MNzCV5MyxbJAdCM&#10;ZzcGcmFxwaC/nY9IQNElxDXYARfTvhWCUitkzaav+dgM5aPmUQBApFB/HZugcoK3AnZfORVkJcHc&#10;8ICNDevGciSoCoBz5iJJpafk3lkZ4AGONhbFwW0IjnuB5HGfMkEOYKmy0261BEwbR5CukmsE8T5I&#10;4JsWT8NTdjkPxFrUNyxlN4p8+62N5Bm9ViKDrROgiHbMnSbZWIL0QY5upO/80+tSjLPZe8EJ7qXe&#10;f4+d5M/VRfKuoRKyAYSDtia0lpvkfX25vC/NgXrHpBjnhp/ZK/ecxgUCxY4WhNp/TkuUf8+9KoU4&#10;CZ70XSHPGIK1KXsI/HEvU+U/VaQCDmckz/63CoBEOgv1NBbljymTE1FdPLKRlgAg/mawtbsYtOxD&#10;rC0a68pYRAriCehY9qgncNZTKN5GHrogED3B9ES2K83EAkihM5BCZys3cbBwE6uV9oZs7GLjKZ52&#10;XuJsTrAuNBGzJRDLCWZncwfxd2HXGExP6+UnNiamMhtz7VU42UfTb8Vu2GgYYEUwYNnAqkODVYda&#10;moHX0BMvmbdA3LhI1tEba5ltRF8WCIBhPeT5SBRStoFaiqBy2BwWKhkgtPJ2I7EaFCAXYAi9BBix&#10;adpYWfKb/y7zf/8bmfG738q4v/u/cRIIZlsQKcu++ESm/O43Mh6Vy5H0zF/90yfYj06X9vPQ5jYz&#10;C5g1DTkZAP20FtHsPncxXFP9qygCcwPltJbQKmOjk2kN4Eh2sXo0Q+uAKwiZm/VgrDdQfscFQiwg&#10;cA4wzdYgvkfv+pwg1ixcQoBqJq6kZNYgrk66hQDhHQA3iTzo+Gk9fojp/U0wBmAObt8Cewz+4AZe&#10;1qDkasjGhkzM0KsY8fcShluZZPkMRPMyWDm9IJDvEcR3CeKrfLancM7cjYrmbnysY+jd1xF4YUjy&#10;BK5YLu6LybAL8AqeCBts3lzD4ModjWpnSmYvHWKxTgrHbtUaWqYT4BgXAtnwOm++hHEhBK9eJevU&#10;6A9CyHGSQ6ybs3jiPbWXGDqFDtp9mFAvIG6k4TmVyb495xi0WgTii6BglkCzLMCeJpsWLwfDvwxs&#10;hjOwGMpEECMNdJcKP2ZDWczi1/OQ48llnlMMoaIEIciq+yAfH5zlEjwpA1zGjpLNGGptMV+FptI0&#10;znQ5BpE7AT8Yfx6Gw2Tla0olw4A6ct4kOeoIFS0mVE65Wcley+Vy1GG1ZLGCOO1oLocYtiTMmy4N&#10;QNPeQqtqZo3zc2sZxHx4snjr9uSorxPWJrXlEPdrpfN1Eyqar6QDF4e+FsTiGmspD4A/sgT/iWFU&#10;lxIbAIv8FRrXG0TXn8SiBhK0ilXDJqxkLsmbAvjAILH+rYbGH5BJJdPuKibsJQzgsiBsP+JNO8Ca&#10;IwH43zbI3Oth0UQDH9wZjaMAYIRN9DFxYQQPpdY6WCvbwyMMgayyLhsY0ITBjw2A8B7M4MrD1lls&#10;CFxLE3ux4lUzsq2ZswS64VDvvUb8GXAZ4+JuxHEhiO1XW4g1KpKajTWg9cfT4OXOwIh6PX+3TqDX&#10;ksFCkFjVwPWh79ZA1qD2AMq4aM48CQY0oYHsxGBlFaVfMIEaCTZ4M/vQWNg2/gxs9lKmhixaIHP/&#10;5VfiDde3hp4yCtH3hf/yz5iLfybj0I/+8Z/+CSnfcPTP1onZ4G8w5PoEMYDPZQRDr0/+/tdiNXmS&#10;wUmyMMpXrmOLWnvqjBzCynUPvNloJHUCbRhswQzSIZYinjQLq9qkltOGdROqk2GcEALYz9ZGQlGB&#10;jEBDOgzY6WYC+iBUv+sgq5JAqGkp/TGAq5IQ6Sdwa+5zCOSGB0n0v1ekiEzd/PA+Jnl3oPQBMLrG&#10;RoRTT2/8v5fTZDQtp/ezBgWNlgbfOJWVYApB/Ij36CFldRJlvloGnaEi2I2YfDwBHL9qpYQvWyLh&#10;iMJ7L5gvLhicm/O5GAF6cSJIXeYvEItZMwzBrT1wLBWGEybl1tOmofY5S+xoPxxx3AiiYtJyOpAS&#10;PA697D1crAlUIJ5k9Rj28idR7rwHuizn1HHko85LIQJ7pRgNVmFzWoNZXC29cFXiLwgvPQplzgPl&#10;lYPJXxZEohwCOpev9eTz83mnCXhQhNkMoXNAaxUi71OJfM+AANA729H83UoZsYb/ePCMaXIGNcJt&#10;VsbiPelHBOts5DbCZjuwCAmbMdYgp/MU6NkR1Cf3mC+Vs7g75CAEf8yGqZylZuLp0kTwvIO500wG&#10;ft9OEBeCUIF694aJW18xMq6VaE3Vl0EsqJZWsnELwdzVDBXwZQ3+vKUIsmOBAsxSBez+XSlYMHke&#10;wZx6RhC338HsDZL+G+xVfiJ430LTamJKXQPaq+0upTiKlHUXuZFPHZLj2MPsRDo1hsFKCF484UwQ&#10;E6CPbUcLeSdg+h3A6GIB5ofxwGn20AfyGOCOS0ePyRGGJbH0qVH0sWvoYwPdfMXHJUCcQGhp8Fqv&#10;cpSVrJqMF5CBF68SL1sPJsghmE/by5IZCw39sJXRKjGH0WO3CrCAnRP9rqVMA5gxBR/bADJXJAqN&#10;awOYRjMx1aysgy0NZN0Za0ltsnS54ef1182NV8mK2Qu5cKggWHdtZgIb5km5CqhhJxI3xj/+IE6K&#10;sILOFwlc0kQF7T79QoZ8+Y0M/Pv/IXc2YGjHpN0OfSxjzNKmffq1DPvnL+Wzv/sX1C5nU4ofkHxo&#10;pVXACQv2HZQ4Jyil7Ko9jRZLMHaym+ltVQJnHSW8Zl0X1i3b6NV1jhDKoEsF5vwoUX2YJyg9cT0O&#10;iBrEMQTAMRBRN7kcnwDYyCPLahBrANfchwjy+AHU14cE8R3gr0xnycyFrJNeYSLexK9XX2egw9Eg&#10;rrkKcg9HBnUOLIMbrT1xPs4J+WR4PVpOpxDEWlI/o6ROhoH0mMvuOiXxJXr6824ust9stWynVN4E&#10;qi0c+dm1S5caymT76VjYQOnUY0tlYkYcGEMSUW/ldVxM4ZTgFiid2BPEDrNmiw2/xxMVkDU4IHrC&#10;Zorme42nZNeMvIaEuBYt7WPMEl4wXW/LSjM4lXSho9aFDNPLtPsEM2UyYnhVlNIViOMVkW0LybwF&#10;ZOF8MnIhJ49snIsQXgFfF+mvAbHMR0QgjyBOR3c6jZN+NF4G+NKsJ3CrxvGABXLb+M+ZI6foI7ab&#10;GUkImVhdFW7jhLjbaK5EzhqDJQr71zgaeZhMCQy2LkKOLtodgxwn5tuU1AmLZwC+2E+PC0wMAvzP&#10;beVIuz6Qt6C73hYQkFCnVM3xLYH8toqhF4ZoHbVlhuz8roYDwaCvqggZ2Gz5DxhUrUjFXgtZKSlM&#10;s9uwP3kLr/ffgCD+tSoNFQUAJ9cOQ5c7IH0QHN6wA65FCSQDC9Lj9L6Gcg7hthBdB/Aw7WU6uouh&#10;1nYoa9tQltDXTWQYd3acCq07sQXja0TUL4LaObv/AFrHqpYYx56WEhJH+CAEyAOcvcTd0l4cTNgL&#10;GsHYWY4b3jJTcTe2ZPfoJFHgpIPsXWUlCKq5E/DxnYC+8WweEpg93kxyvdgtTkGYbsakCcA4Aw1D&#10;q/VMTIMolzXr6qrpY6mtQezFCmQb/wd9nTNhKmR1O9kKQCRKye1h7JZ18EWLEOJsK27zp0oxwPmY&#10;BTNAag2DK/ylDGd/PPjv/zvOlKwSqTpcvvkSLPUQmfA73PYQDliIHacvlqYvAdeXbQ6TOmiBZ6H2&#10;bUCsfT/th9XcmYZyOpKLbh0ZWKfSuk4KwexrO9l9DdlXAREBlP0+lJf+DIyC+T7X2ttKuJODJBDk&#10;50BQ3dyGTdBpJsr471bfvQPT7RG4eDyZOS8f3Uchg5KZIG68R2/MYKuBIddrMnQdeHU9tdoPU0ZX&#10;EcAVlNxlCOmVngCHTxAXMdsoRMQuh6yXCXUxA9ZTOp9zCt/H04h1cjckCNdLnD8p7RMJxl0Mp2LJ&#10;tpEEY+iMORI4Z6E4T5wm1vpZjRyNxehoWcVla4ySiQWC+i7z50so35s1Iv2OM1A/WbhY7KZOF2f+&#10;fICRsXjSV4crLJPL6wBtWRyXWgQrvdOI99Vn4IjZ3iH9r9ukuw1Twu4eOOoVaLSjXgOxoYT3vQTo&#10;ZP5J/v9grA1ZGJmqPL7OxvYlCzy2fl2IAGU+1MQcPLRzwE/rayY0xgyCfoAftf1elelEXyiAssJz&#10;9mw5S/mRQA+8liC+hpLfHX8HOWAyW6JmjZabIIjyEbI76WAsW5dOk8tIdJbvi8UTxkguoniwe8Us&#10;aYGC1fUMTaECVEHa8W4iI/fy4x4QWr2QDt6CPnlflGY4b4qwSS0pIPuyGK8geAniNwS11BWB4Nol&#10;Z30XSTYT6n7E6fpAYv1cg8oFvW/VHeRlMUBrQynhLU3/W5RGXt+5AIIHP1r2kfGsNDYQwLoOUfpZ&#10;AnC83bypeyCYb6bESkANcSv+OCp5aj1/oax35gPmQbu8E0H0XRwmnqdVz4n1xC7oaTspCTeTJTf6&#10;MJTCzjIMq9AgK3vxWLaSD5kSev4y8VI3veXMElZbSTBYYm8La1mGOPss5GEXg6Yy4vZWFwNXJuBT&#10;cGdYiDXIWjKpBq9mYQ1gDWgdZG0BAqjl9FL+b5tZk2iwr166QlYuXiaBHmREFClC+X+E+PqJH0O5&#10;SLi7uyh/c/D63TBjvDhM+FHmg4NWKduFg76Xx2CWk6lI3Ad+adDmmkyAL6NknzQKosTs8dLE7KBy&#10;+ya0zrYh5m4LjjsEPyQHWU0mWuPA/puzgV5Ydag0CyuoQzNyBJl5HeW/giL82Lv6M10PAt0UxPeo&#10;sMc9zBfOs/9+vBe4LquhCsrjV0+fSOszONqpKTC4QB5hFaODLC2hX+E4UavZ9/J5JIOvG04T66Z6&#10;ACHaC1fTE1dqEFOilhHEJWCpS6E2FmGqlgc2OxeR+Uw+/6zNUZKKuF0yz8EjhPtusLu+xLNwns/l&#10;hLm17FiwRDZNmSXrJ82UMAzNfCbPEpuxkzCaQ/FEdbnJyGZYtKwG1mqJ+qcOtPyZaZghTOjJZ+Iy&#10;aw6ukZPFc8Ei8Vu23GCTs5n3IQ589nbmKbEkxuMMI4se4iTS2ilvOvulv6VD3r9sBvz0iKDFUoiB&#10;ayXUwxICsZCsWwCjKQ+jhBxsd/M4ucjc5uMHXoiCSCmBnU95nUNWzicr5/Fnco5QqjO4HeCBmv0x&#10;pp27sH8MZkoXiJfsNUbmO82NJXDiSHmI6Ps9Jm1HzKjz543nx5iRG4IYiZLFU+SKv72UY0N62mKZ&#10;nDRdIvvIzh00262odHQxgdYgVsJ/Bz/uZCzenUmZDI+2PxdtLOxIfs5CmC4PwfTSbKRk08nMhWCF&#10;i6Tm/HYGEkboEMUYVDre1GIXijm3mnhXwltWFchOpD070eV9z2vv81sMBHbLg11xlNFrDX2ugg4U&#10;DqjWHvvIBnsJ4O0MPCK1v+OD9Xa0Fx9KpQj6UUXrHAPhcxmI5ZW9+8HQwqYB1ncMCORegvgQ/fIx&#10;qGv70Wo6iujaWUgLe4HwbUFoLdLaQYIZgK1dja0mpfNaUxwKTC0kmAd6Dcgg69lzcZn/UWZieTlH&#10;lTgo31bi3TMVcffV7CkVNx0I20aDWMtpLaE1G28HKWZLYNgB+9Ov7WEMLeThWTZvobgz+NL9tR8n&#10;hFIxkAnsTnr8BwAP1jPXcGfLsBjljhVKU0Qz6xZZ6QmDPK9vvhJLBOKn4eBgQ6k/+ruB4rdiDswY&#10;NJDhqV6NYj7gYIVyRozYL1lomNr6UBqqR5L2uisQmNcVk/bHekH6E7D+XFa6a1V8sY+ZViTW4quA&#10;CLL0LjLxVVhGL44cZ2AF+o+A1SBue4EgYBpMMgK55Sl44gcMPwnil/eSIJ/cIOvCLwe19fouBPg7&#10;N34JZMrpWn6++jzl9IcgLkXGpwSo5scgziGIswjibII4jd36c4Tsk9eFyh2GclepZi45uMgZFEgO&#10;MqyMJnA3oLsdPGmGBGHC7oCGtznvlylZeDmGdCYqScQxhiVmiRb3Wr4/c8TmrSZMEjcuQLsp08SJ&#10;8lqDOJCMHEuyiEZ0L441VhQuHNvZS1/G46mI77ezrlbeVxXiscVajayatwfG3nYEJXFEydzEFBuB&#10;yXQcU56v85LkUHfDa1qkr+HnM5BuzgWtl4YNUhrY7Fy46nn7UMA8SJmNFeoAd9QPL+A6fwQCd+iC&#10;WRJF7/uQldP21SskePKP8oT1karVHzVfiEzLRH7sJ9nbmBATxJqJ7xPUJbujcWhbKqcI4oOrF7BG&#10;giCtQfshiF9BNuiE9N8D06lH1StUa0oJCJn35E+Avn/KQlK2IFlasAL9K6oa1ViYXmOAVQRd8S2u&#10;gP3gTd/U56G3dQXlkTMGeZL3hVwCXAj97KB/BnrW+PCqJJGFLm3dJPvUWYCWwNPKwvCg7SQLH1J+&#10;KIbT2yGOx/ChejGpDCCDqTpjBFlQoXiKpT0MyucSmTgJAv3jk2gfw5S5Qp98ERnTywrtY+h1ma+v&#10;ElQXmCZfhUCeCDXxWPBaOUG2PsVgah+lcTTrhyimt7rS0ONJ+baYQJ7PmUu5Np8h11xu+ol8bU0W&#10;02ysGViHXB+n1lH05Dro0l/Xnw8g0CdjZD2d3sycm9+LMtaTbBcAyN+BucZ6er4LTL7Xs6ZyZeuw&#10;lJLajgvDGPL/HVqHZ7wn3rjWO0BPdJ45R7wh8y9lqBVptxK5VEo60HjH0ADfjD5WAv26CfMSKy52&#10;j1XGBhKBETrVukdXvq1OpHW45YbUqyKdFF/sSPmvrx60Jz4MjyKBJx5kmn1DS2mGZWX0tS1k4NfJ&#10;iBB+yMQdKS+k7Rll9ZNHQGIf/hLErJ4aKKG1/20mE388DQBD6sjQtZAi6jiVTObL0aYugTSRD5yz&#10;YCfZSTMx8M4c+MvprA6f81k/oQW4z2VyhwrmmoOrXKCCOrXSUvbjNRyPLc06SuNQhlU+06aKvYos&#10;0OqshCTyMZCXoYCiGdmdrUEgA0YLPgPH6TPFYSpi+1zQ/lzEHqydNvKZx6DPpYG8gcttE4O/XQBf&#10;LjFneH4RlBnUwtRdG9gU+Mi1QHu55m2On5i5XPa0late9nKTqvd2gMsvh8/hTrA7rYAHEGJPjgeS&#10;0J5ybZ03q1VfeQBW43F8GPLOSNb6TxvDL/jLMQ87iTaaL/Fgch/GgnAxWQp5fKy8YIh1L9jllyAG&#10;sfWM3VcGf/iI9XJDJn4Wg2ULIgGJ5svkqPF8OWy22FDetrCQ7ix+Jn9ur2RKjW6QBrEqVYCg6iWY&#10;9bxBluY9UjVtkBCaq57hM1zIQj+Rb8YZuiFrJQDgfQisvwMzWqe8ZFhVb8oQbmfY9YaJ9xvN6lwE&#10;vWT0J8d340S/ARwrO2Bgfu5kj2AXJ6hwUM2AMBrKaYJYS+j1lNnr6Zf1qAXmRkXyEMR7UEVUgv/V&#10;vfsgpkN7OwNV7sxpeQHoPhlk0EMABY911wl75gUnjUytry9g1NwnuK9DJ1QQ/hUe8rMMyRIhBhxR&#10;kjkP+04+3AD6YlOE2OdRrk0hK09GdWMCjgwamB8DWMEd7mB5A+jBNSvrSsoTWRldNYUwBJvLzT+R&#10;bLGSvs6ZPt6DQPGk1LUFqOCGGN4uRYZR4rszobZGT9rbZCUrkdmSzAP+iEvL7/MvcHn4QSyQsl04&#10;aqIMxeLFDQXT0muoakATjcO9IA7QQjgXwrKJ4yinp4JkMmKXOht3wXmGANY1kzomWINg8gRTHMT/&#10;zY19tpbUinByZIfqtZLAp0dMpJJ5dOAQqyN8n+/eRQzuKaX0M5g4yPOmp6ExlkZF9YxAJrAJ4tf3&#10;8YMmkFsYcDUBu3xJBm4G0aWBrD9uAI5ZD5Zag7gGxlbZEaC8WJNqIBd/COZsEFS50B9zqLoy2N8m&#10;c7k+pqx/7IOfF2i6G7YucsncTo4vMZWDS4xl87w5spbLzJ9LyxOcgy0Oj+YIJqzkfTaictIgXoHJ&#10;nBXlc7CRiThMY+aAmooee772pEd255IOt7SSzWThCMVl816sBaYZg8n5fib9Z2K5zDiXCcJrIB7v&#10;RAayzw6VFDD66dA9cwEj5TGPKAF0VX0TKSvYY+Wcitt8zSnj6zLkefKRwE0FRXkPy5jrW9fK1dgQ&#10;GbBu5jhJomQ+yQBrJyuivdgoPtkI35Kx+UZ2vpnxiIHRBx+1WCjxiyZJCkGbGU/GsTeW+AWTJJUf&#10;55LmE3GEO2w0B8DHQnmPvUoL9jBdrH9+aiuFikXWJaj7kJLtQ5O5D2mePnDZ71C06ET0rRkG0U8o&#10;bBTzZy7h6/OSsvgtous/gQ99W1eIuB6KkZihvYNX21eKvCyyr31k394cWEiFqVAZH8llCOPHKaMS&#10;6IE0eL2ZqG6hlFLHu3jACfGsYvYh5RLJpDKIhzkWzKsOmdYyoNlKebiTcvooveflHbvkOrjZ+wxM&#10;MtGrygfqV3j1mpRcvwEI/5xkolOVTYYuhkmjWN7iszjfEew57D/TCfzHkNVvw+K5R/99HUreBWCT&#10;iQAzjjL93sKEOpxS2wt3+dXsjeeivDEBdNRQxOwWzZrHtBogCA+aj5sXeG0yLf1VOJdQGNNpRwZG&#10;3pTOFjgVjIcfPJPybjUPlCMDFQ/2mPYQ9W2MyH6u7Gwh57vPnSW2gEwsJ8+Ucbj4PYf7+oCqJBDL&#10;FjdsOZd9/o2M+eQz+fof/ruYTRkD6eConIgA8MNWYiu8YU8y6Swyucm0KWLPLnUZe9QA3q94stp6&#10;BlxOxsZizXTWm8zrxwrMdsly8eDBdVxuDFhiBZmYv4d25iKKGan471ZcY1tB2dz8/LG0pkKpy0iB&#10;CEMQZ6UTzPTGqVD1nhDEmpGfch7dQxmSwKWUbr7DM8LO+BXDrlcAQhp1yHUOtVROue6KEd4rV7gm&#10;vXEhiLw8QD15EC7y+RyyubRT+OyTAakk06I8pP2544hPNuCdMyYWcowNwk4QWJGAOQKmTRJflDrs&#10;EUdYPQ55Xr5nLaWN8V1eisuGCVWTB62MHlN6Y3sysYUGMjtkLxBda5kVxPMer+OzCObCDuI9CsXA&#10;PR4CyU4cTu7uBO7L4LHyLhUGz2wbrWRbId7aBRlgpTOkloq0MTddXjMnqstNkRroi9XQGas41VnP&#10;pB4Ocj0Jr5bEV53KJJ/XvNvnZMDG6aNp/v3lIsLu+4FYnrReidg7LnbLlkrs7KkEKOk/0FmOWS7G&#10;SHmyZKEZnREdhCsh02mCOosgzufnLpCZT6ycJ8dWz5M/woFtTToh3bXqwAD7ghL6jzqAUinXp0el&#10;79Ep6SPQe+FddjyGwFBLDwzs7HiQHdjfWPkZttM7PIDfoL5RqRpckDB+pjTvKeSDL0gznG6+6Z5C&#10;lCqLC+QuahZH1a8WCZoIJr6WrBDWoyyREItEKeVUHLvVaHpgDWjlwGpP50ev7MabHkVwbdMgYxWh&#10;U9RrUNEesWLJOIvnza3bhlOOC0L5nbsGcEIpD1LZjeuGAU3plasA8y/xgALQh9RefB7oKlzYDPiy&#10;yZDG78Jz1ZMUu1Eurg2WC2TSw46uEk/fuBZkmNOkKTIfMbsxKHB89+mXYoetSBgWI25O7CVZ16wk&#10;03nw/13PoNGd0syKvlP74/kzZ8t4aIZzWIushkPsZGEjLpa2sprLQcEp/ojB2S5cxHBmikz5NXTD&#10;AX8naVihPGAQ5c9+OOibIeKEfM8MiP/f/MPfiePChXIHI7Yoel4F9cfRP5qC4ppL6W+JHO5yMpAN&#10;A5z1XHiRTHg169qBRHNk0OZLKW1rRIWxYKmYzgNttmCZOCwzlmCL1fBr18pDdrh5sI8abkNwT1HO&#10;LJk4C4eOHAKX05nD55mD3lkW+uVpzyDBJ8Mnh2f7HBofU2tdM71K4vDnW3j/Wwnql5Tamo21Ny6F&#10;EZV/iOk0gay9cTET6gJE9fJZMeWyK87ic03D9fA57+Fz9uwP2Bff4fu4ThVzCc+qI8wF9q8A7LRk&#10;qYTOnimeVDCu8KgtJqgRO/MLxPlNRo5DGXSsGDHNd6CS8sNh0ppL2G7KDLLzJKbW/BkuTff5cxls&#10;OZGJAYFwOawlkANXLJUw0xWU2qvhU6Mbx/C1Ku2RtNaUSAsr1VY8uTpwxWxrrJTGyiKpL82XupJc&#10;GEo5Ul+YYTiNxVlSW5AuNfmZUs77VJGZKjU5mVKdmSaVaS9kQPz8yQQlad7NVnbhi3oSj9QUEE27&#10;2KNFo7lUuCNakhhsnSZod+BynrstTJ5FeMtxy0Wyg/I6Nx71ehrzK2Tmo8awY6yWyl8fUk5DCeyu&#10;wc2vsxhTcji89Ll9SQcMrgvdADg6kjDixu7ibyXpSLzekSve8GbxbH2LM+G7JvZq1S8wc8Pjlz74&#10;LdPoPsrnfrJubz4i74aTLu+Kc6SGFcVhVSLkQ9tNOWsDEseLEnM7jgE7uInj1WiLDzEOFcMIglWh&#10;gYosMmNtoFl4M3DBvSCfzmjmpPe9DVb66SGggRcvSRkPTu3DR2iBscfkNJIlGskWOpypZxBTdzcJ&#10;WVICGtuRCvyDKjkVSqODZqfIovzjhw2+PY9YbT1HKP0Rq4/rTMb3EphbtF/mpnZGjWPuiDEy/LMv&#10;ZSySOqEBIQy5/MQRgIURED4TIID+XqxwQECZURpbrTY37I8NQUwpt3QuQAWynzOBbEHwLOfvc2Wg&#10;5s4FZTF9vsz5YoiM/i//TV6QoR4rhPDTzyUALS7V4Fr47UAZ+s//BD7aSQ4jRBDAzlMJ7zFcbEaT&#10;pspCso0J/eJ8/i1Xsv5a2gJfoIi2lI9ms5CxpXR2AdCiVqHmBPAKBkWWc5eK9ZxF9Nk2cmnLZjDr&#10;J4ERotBIILamwczJfMG2gsDN4wLm9OQz1OR059I6FaAumv7ccNozMaLjAX2pA6//L0FcRSauhL5Y&#10;ioNhEUFchiJI+S7KaiqufLYPGsTZfF8ayKl8xqlrguUR1cE9gCl3wT1fx7XiNK6QB5aBbwAVF7t0&#10;iQQBeHJHSNCeY4ZLxkqqHg3iFcMordHxthg3WQJ4nz3mLWLANUVsqYisJ2s2nio2+DjHslZbp2yn&#10;+QgzcNGFmKyQgOULGHguxnTcGWtdrIgQAegmaNtf1Ut3+0sm183YBjdig1snnY3V0lJT+guOgvVr&#10;G+hGPa8rUGatKCSg86ShMEcaC3OlgYFwLdXMgAOrF0o6QawSqHuNFso1fFLTGc0nLGa1MWcaRsjx&#10;hkx8FheHnUbTJZ+J2pN17nLKZqnsXDyZKWCIpFKGnbNcKkdYL52xWS5/eXCOqeJx6WHP299eiIAd&#10;WRdMaB8WqJ2ID7TjCdxGEP8Z14M/sXK6ThOfhgHbX14kydt67ExepgMGSDRYuBiCN/8h4A7kOfMA&#10;i3B79+UCscxLZ7iVLc9QRdxHn6YSK8EEpR1l4A4+wB3siTUTx5F9t0Jk38FKJIQsEsY6zW4FWFiW&#10;/CEE0w4GOEcUML8zQZLYDWsWTsWrt/gGwPvHKC0850F69txwWunjWlJ4EO/6eHYAAP/0SURBVJ8/&#10;MwxmmjSYFS54h5XITdBEBHM14u3VkA6qwPeWAQ3Uk4FqY8oeZHoRglMI3l0VjQPuuZcPfCMUOOfZ&#10;C3BxGCk/INi+kqy4gf+TnZUZwysjWTxvtiGgNYjtGJApSWIZWXEilqazmI7OY8CykLJZM7DCO5fM&#10;ABLItNibPaUDdqYmZOO5XBAv6Bd1Suv75VfihzKm3ZcDZek3A2UWXOSd7DY38d5oECtMMoqScCl9&#10;+gydpg8fKSu5LJSqF8jFY0VfbA5ayYqS0mUF+PEZ82TFxJliPGm2LB0zFXDEYnGcBxyXyzEJFFUm&#10;fWs5+Odm3q82MkiXbiJ4AD+ePh5IDWI9/XytWVkDWF+7MlINayftkVuTMF/XkpoeuQnklmZiHXBV&#10;gj/+GMSaicuoOIqRuC3gGcjhc9VAzgP0kc4lnkEL9YJs/AjQygNWY7eZNVwDUXeKsno3VUwca6RN&#10;Swk+dLltGAxaTkIRlGm0yUjIIsPGQ/XkvWCe4QOQJ4TLyxHDOUcGYhrEGsB6NgDvDGNt6cUKy4vP&#10;KQBkWCBxFWq6VKKdzCXvFsb0QI/7X4FObG+Wno5mYqRJel7XY1pAUL8EydhYhXlBteH0vaz6/wQ0&#10;wd1SWSzt1WXSCaairZwEWZQvA46YL8GGNExO25nKzmVz5aaPC57CaA7xYSm5vByC+E1fHAsRhk8w&#10;AkyAGuWDNfQT9stk74pphkz8DD+l05AhDjCtPosH618YbL1GGaS3jsxJOV0HF7kHcPe7G6hM3ton&#10;7QgR9AHD/GtlOlBApoZrXaULZ7h/w0LlPWitEnSEmu8ivo7mUC+aQ+qU0EMw9yF10pcBdDMtWf7M&#10;B/7qwV05GYVpNYGqiCJ7YyMJY2q6hw9xG5l5C8G9kR4ujl3vetZMawHx60rJmF24C5hXRRolcEOf&#10;U5MsED/3D6CJfQLs7hUQRfcYthHAr16kGF71tLAW0SDWoUwrgfzqyROQRaxFHt5GqvSG1Gogs8+s&#10;hmanQazZWNFFNaxFctCHesFOMB3HvLRDZPvtm+UmYIoTPEyxq6zEn/3vbKiEo1gBudsDzkcKx9Rk&#10;uSwHVbQa4TsnW0vw1I6GIFaSxGTWIVPpx2YTyDPZQS+dOQ/G1EqZj9bWciamHnZW4kxQeyxdhRLm&#10;t5K0PVaSuZx9vvlGArE9dfp6kMz/5PfiDF54L8GtRHctpSO4WEJ5j+ZhizqBP7eATLQagIMD5b8j&#10;LdbSCeNlOdNxKya1WlKvnjZHjMfPlEUjJorRmOliM2OxRNq4yDXWcc/BNBcA7qgFldWWzfowF0xA&#10;EZiAYjixPHy/HBRG+Sz1fMzIWlrr6aRXVgz1azLxa9qZl+yPG1kzfQzgmgtnpQpVzAqGQgVcjoUo&#10;aZbS+2sQF1FZafDq0YDOJqCzmJGkM6N4znrsMQSXJFhid2ldLpnaylHYZglUOJqNAzAT1yC2mMS6&#10;iffZeDiTajKxBrERl6095utreG9duXx1uKVBbIHTpDlnLcjHdVQrGuiugHzcKLN9l87l55ZLmOUK&#10;tLZ3SntZNkqqddLX8coQxH0fg1gDGeRiV5MGbzX+W5WIB5SznoJ/gHtmO/a3HbWsbCspxYEnl754&#10;KlcP7yeI2e/mMLw6SyY+sHIxAetKZoa7ClJn64KZUrobyh4eTKcBd+xYPtmgm3s/GHST1QKCeIqU&#10;7cIMnMHXKdMFspsV1HnK6n9jEKVB3EcQ97fm4610VnovHpD3aHR1c3pRyERC0uBNc8nXGtcGTMgQ&#10;tPsZTaw62DPN9Jbv0ep6A/upB/mfTqR8VPG+h16iF42hfoL4PQ9FBrjZvUyAd0GLC6LUc2K1sZkh&#10;lgbvFlYtUQyFNrC62QR0MpRp7zpEzyy4bVezdvEBobaesuoQN/VVJs43wPUmQzIvJoArboEUeqRD&#10;mF+C9z8HcSvBrEHc/pyApndrfXqfySoQQjKyBnKtAhM0kJGZ0aPABX3NQjEkE2JG7inE5wC+vyCQ&#10;71FBHGJ3Gcv/x2XhPBnx+e9kBvaj3ux9zaHEmVOOLcdnaQXO9M7sHpXVZENWXEigTiDApurKaRyr&#10;KvrXFXMXyjIGZFP5eSv+nMNKU/HmgpiCIN514Kap7E49v/5KgujB3b4bJrb8mfXsdGPolVV6Rvmy&#10;4fTe/kycpyBbOxFhgTmog5iym3aGU7sUuOg85IDM+LFmYitADyvZsS4YMpqdNHDFKfNZt/AcIXpw&#10;n7VS0QUCDvjkq/QXmNaBmS9BBrgUK1cNYk4/5w0zjXcl+fKe80YzNJm6g4zdRkndTSZuVUTXnTus&#10;m64TwCC5oCNqBq6iH1bQRxXldDUCe2UI6el0ugSlDQ3iEkrqQg1kLnMNYkMgh/+SjdOpdJ6Ci7/P&#10;yum+q5fcsHaWRITvd9Pjb6YSiiCBOc+YQoCONYA7jH4YI8voiY1RFF2MO+QqpJD8l0JZJEgtWRVa&#10;GTL2j2I04gcJAI8dBrRTV3iOVDBu9NnuDIjXwQoMh/G3d60X0Es8qP+XIO5tp5Ruwaca55E+YMg9&#10;ZOk+srAGbyultAZwKzvm15VaTudKXvIDbHB2itViwDrIFg9QLHRmHEMdW1M5ZLRIrvs6gzdl1bBg&#10;umxdTBCze010MJMj3CLbIEBU0rc+CiZoLefJvuXjUOXYIPfJ1KfMF8nuhZPkqtNqHAouUfocBgdN&#10;yYuf0SvE4d9fOSj96Hm9Jgv/DXmRJhRELnoth461E5x0mvytscBAt6pBp+uPz5TwgICd6jGn4IUM&#10;hFNPH4p/falJrJYIIsqzq5uxq8QkazNqDk4myAPZslJai45S+EYgicjDBsL68UHJwWcN2s/sNc1d&#10;mQrPB8y+QkLN7GQ3MjrXUEu8QxA/ZBqdwZRZMb1VlG81BHGTltJkYj2v05ga8lDpaUnnpH4orREr&#10;e/0kCb8cFQ6/Cf/1ilTTG1ezKqsE5F55Ec0y+LzVl/nxVZg355CmBR1VgDBd+r6tKFJskmv43O7B&#10;5nUTZBKLmaNl9Nf/gpLIHBRELMSMcmw5K6LFTEBtmf5aE8Cm9KfaF2tJPREwgpIqxrIGmcA6ZDmo&#10;u2njxokdqDEzYwvxdXAHqM+wcgdoIAaWgWT6IIAMrsNHS8Bc5cVaSii/x2L2InFYbCwbwIg7L1sl&#10;o7/4lgdkmMwfQ4Yl2y4cO9mAPFuoYAcC2Jaez4ZLYz5T27lIADnSH65lzbIVRs9FnA9foKPVwIT5&#10;ZQpCcVy4XaUoUVSV4vNcgQ9zmfSXl6EbXk5ZDfy2CE9mersu3tNuLsaup6ybmD+06TSbcroeKmI1&#10;3OLaDyW0oRcmgJXJVI3cbwPDxCqGiRrEhazS8lHW1JPHDCKXtipXp9TgA7LYG2cy5Ez/MOh6ANrt&#10;jjtBjEviWWSSDtIb7+L72gwU05cVnNfYiWJHKb36B3rioWTiHyfIvMEjZBGrQUem2f7MLOzZKdsS&#10;7JZIB1sRyCF8Xno8Zs0Utxkwn8jSnqDeAhh6bSaQo8FTVD4AgtxUR9C2SmfHaw7DLU57GwOuVhxI&#10;OF3ttdL6skJe1xZLmx6gyOUZyZL75K7cQjjAYvFsGfnV72T68CEy4AQWo1lQ1E6B0NqLv+093M6f&#10;gNqJmzdF9hovQNB6JxQ3a+CU8yUBbG41OOkkXxtJtKAMWzZGavdtlHsfgjhh/gS55mIq/65GUJiB&#10;/7EhS356mc+KIFHeIf3Tcn6b/IxtyU/YTxz3s5L0HQGUyHfkz+gNNSdfl3x4sL1Ymr5F16sfOxc9&#10;bwnidwSwnj6w0v0axIzis1F22OIMlpe9qD9YZU8Le6iFBDRqGrFMeKMCEElDKifSO0TCXMA923qK&#10;zZyV7P7miut8EwmHaXQaIbv7iKIlEcSpp1gb8aBUg92tp4Rr1D6Y4P0YyIYgJkPo+RjErymtXxPE&#10;rz4EcfODO5hkYV5+A3kjmCrVlxGHv3SCo4F8EsD7SSnnFMNe0SDO5r19zuDwIZrF50IRcvPC9Np8&#10;scz5gSHX0O8Y0gHz44FYAjFlDg/DLLC7q+lDtSdeyRpnHmXuOPaXE0eP5nWkjBo6lGHXNJmhovBz&#10;FpPJLcnOS8SUbJGWEC/FUbgx4IToh5yPEeSIeZ98KW4LjQ2Yb9MZC+DWmkCGd2USvVx+wE1i8uDh&#10;snD8VJnFYGcqpeR0LGFW8W+az54v1gTyolFjZeZ3gwGTjBZPprbRK4zkHCyxNDDBFbfVnRKXSoZZ&#10;XWTYN9UEbF0lYnDl8jILAbjsLFaPmQwOHwChxWyM0vgxnOD7gGeecLEm7+QzYbJdgHqHamvVsxFo&#10;guFUBQuqAtx0Ja/lfGYVgD1qUDOpYsWkPXEBYoD5bAYKeS3YRm/McC0ffIAGcu6mDfTJkQQyKqy0&#10;UY/ZFiQBsLkFJv48AJCjTNn3LVwmW2lNAkdDy8VV0h7FULPh48WIIF5IWT2X92Eea0GbqVPEj+rI&#10;acpE8SJgbVlJWYwaIYEwysKQ8HGHQOGuZTnwWndAJF4E9BbWt+Gg427ha/y+Gdug1jYCuJUAbuA0&#10;Sht+YC2tBC+ns52fa2HQxQS7m/K6t75KapkT3KbyCMJMb974H2UOCi4LGL4NSHS3ltztG+UEY3AN&#10;4sfhgfIEc/DYWciMQPKvAd95xd1O9qHasXvRDKnbh0WJl6WcMJttCOLyBHSSKbc1E+8AlnnNxcww&#10;nW7AQ+mPTTnoPefxARyXPhQO3sLzFVZFt6P9AER4UhZfE+bkwC/BkkKxUrPlfkAdvYjP94G11vMG&#10;gzUNZD29Ki+bfp8b+j6yK1ESTz8TjVysHaLp6/EDivKDykfmjfRRLSh0qnxhKLmjRuEeIG6Q900m&#10;kkFmroDQbS7R9u6YpPPQYM/xhLLcoDABfrdWVxrgeTVoX6WiMpjCcIVj+DG7zVfap6VxCOBXz0Ef&#10;aSZ+ygSVcvrVQwyuyMYNPMANePPUXmWXSSD/EswEMAFdQRCXnoVTSxDnsjNMRWTwOQoad2LWQV3z&#10;lK2IDLrzPk/GO3gZD4HtKhOy6zyZBRBhFMG3bMFiQybWclqDeTrrnzEMn345ZGNK6SljJ8gEHkCj&#10;JSvFlOyqgIWH8KeL2DoEIEWrhmk2lIXLMSL3hrzhtIwVEUHszKufuT3l8iIZ/LvPZcL3P8gM/p7J&#10;PLhTh40CB84lwnrLhIBdDrljKhl4BRnLlWFaCBnsIDOGp/sQTQec8PLJPXn9Argh5fGbCvDwBPHr&#10;glypAtRRCDe4lMl/4aWrXManJYX3P5l25gLtz1FQaPswZdvJXnwX++dD7Mr3ATG9glxODlrTpTCh&#10;KhDIqzpx3PBaxm6+kgCuwFVCM7EhiEFvFYOlLkIFs1CHXMBt8xhy5rM7ziMj68Q6jbbrKQCQB2Dh&#10;77j7ymU7MNUraQVQZNlDIMfMQxhg1DixGQaziXbBiMHWAsrqeXg+z+H7Xj12LEHMewagxhewiGZc&#10;K7JxwML5st6EtR9DLj0u7NmdJ00UDwJ5M8OtGPAU+5Et6qtncNXeLl2d7dLRDh23/TWZuJlM/JJg&#10;bpbO1mbpgqb7pq0Vo78WKXyaLFt4DxZMnCiTILDM5DOdCxhlBYO1AVcCXSQP4Pvx1QyqCOJn6AU/&#10;h+SvxHJV6qjej6g8O+TDAEF2L5whDbAq7vpgFk4Qb5+PMNuOdXLedoUcWD4DD58hctPVXP6dIG7F&#10;efDPBHFvA2ug29h8IrMqOViknsHl3RcNZORw/1yHr1F5OsbY2ENCdu7HMeINovP9AEJ68SrWo4H8&#10;S1YmqMnE75ACLUFs/KC/v5ygZN5B5nWmnzFYVRK84QSzOsBH+PI15XKQIxQ5K2cxm7Nclo5GSH0e&#10;vGkTW9kCKOJmPJ5ABHEKgutlSkAnCzfQw7WB6W1NzyTjZvxvp5nerpm1x2s9BHGzoowAL7Q9V5AC&#10;yplk4ub7t7BTpX+7iRID2fjjqaG8riCQyy7yb6GhVJTIxQHxPhuPnRc7sdCMXS/XaGOOMVjcAPlk&#10;JR/6TGRlV3LbLwItNWPmFBlDttUeWIX7lG88DdimBvF4MuKPlHijyJQT6NemUAZOJIPMmTFfVqCv&#10;pUD+u5H4RkMp9UV+x2sQ5a+arY2bAooMbDYZeAVEANcVDGQY8qxiNTX8s2/kR6bYE8nG01itLJk8&#10;Q4yZgi8FN7yYS2Im67BZQ4Yz/JkhXtPnyXbYVbfpP/MuYEf75BbvC37LlMg6uGrPB7wAwKMC4H8O&#10;fsepBO7zw8ck7cgJROkPy1OQcDe5lE8gjrCdPj52MeIJDIa2M3Hfxq51CwO7BFZBlxhGPQTD/pht&#10;QzrQ1yI+u3JUPTSAdb2k+OmPp4RtQDFDLg3ifPbG/09B/Axe9yNIJHfcfeQqcMxEgDg64Dq0fCWY&#10;CCPxZZ1kR/ZdOWQMpnVjCWC8oOmL56MqumTYUIaRAD9mz0C0f5bYM9TSIPakaorg4nVl5eRGNnYl&#10;iF2xhtVMHAUiMhpE4yYHCyRsaSO6OqWjjSCG3fR/nJZ27IX6paPhlVw6cgpgjbHM5DOdpBUR/6cZ&#10;fK2vKyj9B9yPoPwhC+zGYDoGAeznCHwlU05HKZcYBcvqvdvknL05YuXa806X2r344Ngvl/3LJkjC&#10;guGU09prBEjhlnWU2pvQatorf7mLzA6Drb8150kHrKPKuyfkTyhovmOJfxUsaPbudfJHjJd/ai6B&#10;V4kf0/k98h5IpSK6+p8R8PgR/ecg7iOINRN34l2UtBXtK+CMF1E33BqoLvHuhqy7DvJ+GLfqWjd8&#10;avlgNIiDCWLnFRayeNwsWT4OeZUlMIxWO7ACWSf3EvbLM+CU2fBXNQvrHrgJtFAroPzW/xTAhoDm&#10;odTTxpK9TftiArmVbNP2jDUIJbUOt1rojV/fZ6VyB7A/gfzLOSf115GVITNXXsHeVTPyhePIr1JW&#10;E8iZ+7HNQXbnJoKD51WAwQb1SIZM8yiTZ4PlXYTEzmQIDVMA5v+Iobgym4wBJ+iuWAN4wo/j+Xkt&#10;p0fI2BGj6Y3HyjgCb8q4aTKf3a0Zt/djhlqPwUQHfv2FeDMFt2ZP7E2QezG9tiDQjSZBsVtlbQjk&#10;hWMmyxDAJ6MHDpZp7LDnQ4FcxNR7wZjxhp2xgkBmoqy5bNwkSPLzZCvKJnc2xALsRxroIau5FLVn&#10;ZTDFe1UHV7iS6XQ1k9TS+/ew0L0BWAYAzZUboN0uSxbEiEeUz7fBrV8goA5R1m4GMOI7arxEsL5K&#10;wOdpH3JBeg4DdLkN6uo62PTH4NWzAOYU7GCYhRm4orX0aEldyilnrVeGq6IOuop0yEU2LgA7kEdJ&#10;rZk4k4FiChJIj2GD3f4QxGfZtZ/k4jhMIG9nPRfG9+Yymkn8qMmGcnrmtz+QjRnicWEuJht6ELye&#10;DK4+BrEZgy3NyJqJNYDd6YW9+HUXIJ2unKA57JFRw1lLXGXDn37f3U3waiD3IozR88tp65FOzvv+&#10;n+VlzUvZhFLqbFZ3kwehIT58IhURWwkm5eMGjqDl+V5sqaQGdKOg0XgN1g4G4f5jvoVA7SIPAyF+&#10;DxzIN2QkJVDYDjPpTFgwR7YhdVqHJ0wuWOkKqFF1p3bK24cXDaoQZZSF5+xXSyFkiJ+Q5ulkz/u2&#10;FX0tvHUbAHv8BenaFErvGxvdmT5ekb81ZUoT2s8FxxPkLeit9/TRb9kLv8E9oh9e8C9BjCcxLKVu&#10;nBZ78fbtUe9ihMROQvZXAbYdDLGCGcpoKR2qgUtvoycMaJ2aTa9nIq1WmytnLYE9NFVWTJhDqWoq&#10;Gy1d5Hx4rDzZf1jS2AkXnKOHvc1w6gm7X3C9rwjQ9uxMw2nT/i0TIW9Oi/bD7DBbKatf0+u9Irv8&#10;gjLSfTJlNVn5dTKq/Cg3vrwPiP8uOt0fTt0tZIPIzJXIzeqAS0vr0gvoLKHskE5182IXpH0UUy4C&#10;CDjobIVpGbtsDM1m01PNhTk0DYjfNLLuSHa3E5mYrgRwMJPAGktmmPjjRBlDqTeKTDFqyCgZTQk4&#10;8vuRMpqbejY97Qp+zw1EBJ4ioO739WfiAwHCgd8XsMhYnBA1MJo0HxI8EEouN8fFpjL5u1Hy+a9+&#10;Lz9+h4omDhIzxkyR6TzMEyipJ3FZzCKIl4JkMuX/s4ap9UVIGtnHsL5hANX8gu+fVWAz+/wWUHVt&#10;xdnYyxYzkUVmNV8HWKiwpChz6SnvTxKT/KtSApQ1k2ycDETzEbrWtyirT0CD3IaA3WaYVFtY+yTw&#10;DB5GVfMqkM8rgHWS6GdfRESCU4hF9ngbdFh8jhA+rIBbXMHXZXsBf3wI4mIUPzSQ89nP57J5ycF6&#10;JYP1Xgq2Oc/5ex4hgniT4dYpS/jAq21lj6kdqDrQc2Rj2/HTxGzcVDHhYps7BAILU+plIyYQxMPF&#10;gQz7MRPb6XALixwXyusAymxP9vtO08nCtEROwDntQXW5owy7yQYRPjY51zBRe9/VIt0dbdLVxqE/&#10;7oF3rJzjTrJwc+0rg3b5oC8GyVgqgQkM10Z/N4aLlQv6W4afXwyTqd+PxpyPFdP7ckrU4utYn7BW&#10;wTK0HkW9p6hX7uIff4xIWiteONUMflqB5b0+fVjekmFK2B3fCfKUC6C86tBm2kmd7/PdF2L6T3/H&#10;yiSArIuYHRPp7vYCBK/ZDRYm4/d0Qi4EmsIbZfr8CrBG9XM8WHdLCzvhdw8vGc7bj69I5n4M4i6M&#10;m7v5cT8uE21MrDPorY9vQvmRYUW4XxCEf1zvyMJBZOMABlwhkPaD4QYHOTuiROFjsNyc/eNUmTZ0&#10;IkGMidhC1RPzkKsoUz7dj8n5SVQFz11GjA3v4qcMs+h/XxGwnblZhtMBvO3jaSWIWzWIOYo80tc2&#10;0EetnNesRNoy+DlFJbF20vL6pfbID9ghU2LX3UUQjj65Gn+eKmxQy5HMLbvMMO0CSohwRFPgjz7b&#10;hgIGTJXTvoBAHFALYZi4mIdjOn3nLDLqFDLfSPrZkTxAc6HOzZg4neAdK+N5qDRwRwwCMELgjRz8&#10;I0E8SoYPwW+J7Lng++ESu8JK7vn7yhqmmZ4DB4nj0NHiSxDbzzOSpWNZGc1BinWZtTgsMmO9NEaG&#10;fD5IRn3HRcDfM45ScuIP9NlMaieR5WcQxIvZI6saxkEgmi8OMshiKPiSC0wvtbY8hM2LCOBKxM/r&#10;SuCIo2pRnscKCTAHrYhSDxWJ1WCQ32EnD8qtmCmzItzyITRkEoBZu5ncxwHyX+MrZzwcZT9ab8dh&#10;pZ1nn30FeGgSYJLnoN+y6XV1N1xJ8FYRxPqqp5RyuhT01i8rp49BDI0vmj+DoH06kk0vQlCLAfjx&#10;CFLEWbYVO9FI28r7FIMhgN/8pWJHq2DCRHo5lc4iKpK5vGdzB4OjHj5JFg3CcRLYrD89sPbBbpTP&#10;5rQ/mol96JFdQH7ZE7yurGptpzLl5rjTjq6zXCJh5vMQXGDVxPS5p/M1gdtsOL0MudqaGyU/I8ug&#10;UT6MzD9u5ASZxAXyw/cjZOS3Y2TsoIm0N5Nl/uipEmztgi/aQxnQUgDOueAMGGR6z9I70l3IfjYX&#10;byIc7f+S+1BakJ69j4nUEf5j581M5CUly/rhg8ThX/6HRI4cKo2JKGCgdLkJEnrg919BjoiUP2OC&#10;3YaQVzc74rcvi+QvrJQubPKEmB4qfy17Jv+G128R7og1SHO+YZ30FnG7PrLtGzLv22ewm3j9GMS9&#10;T+iFycLvUNSve3xV9rBnS4A3e5IPJxY+70YGWDrQUkc+d27PYCdPg1u9+gMFQdJeyINuKEGGQi+b&#10;OE+856+U/S70QZu2yfN9+PsQxGUXYcnc096WARZlcysZ+GMQd+VlI3+bYzgdORkccL6KJvoAG+wG&#10;KqinE9hgt/6cghoI5s4Xj6WdfV6L9soEcyMldi0Dn5rbrNFA7VRqIJORK9H8LjyDtAyc7HSqGBUh&#10;vLrWU/Z4w1oCqmdOTzWTodVUBkwTyX5aTg9lsDIJ8rpm4B95sDSQRw4eZQjgoQOH/RLIg36UHwji&#10;UfRv8374UayHj5PDsGyiGUz5kbV9JwBCWGAkNrOXQY+caghitxVwn3mdM2KK/PjtCBn+NVn/B967&#10;kZO5SKbKdLL6VC6U6fg8rQAEEQm+OwmkWzFgllo0spppl9pywbWX0kaV5Ul3Bc4FZOBuvu4E1K89&#10;8kfusCp4NCWpkgdKl/eQbsVsvAK0WyWnHNpeOV7FpSDc8pBQfo6U0kN6+vtIz95C9O4OkrgP0a9K&#10;haGUy2Ve8v9PEMdQhm9gPrA+WJ4H+8hd9uLXLRzkMIIOcbNBVVGZ+E0Blcb7vXzQcFlO+TyXVduM&#10;b4fILAJ3FlXKkmETDEFsj1iArpO0nF7Dq2ZjPfpjB1Bf5kyQvQHr6NcW45lSz58GnnqeRJgDw7RY&#10;jEsEggE9mn1fGc7HIL56/oKYoRozZ+o8zlzmINNk3IjxMp5/d+rIqdBYZ4rdEhPEK/ZLLSywAW15&#10;4JgLwTEXnkeYGpBG3mW+xquo8BaUv3vSwbDpNogq34GfyNohA6WWfeN26FqhQ7+V7ahjvjx1QBLt&#10;TWXPnOkS/sMgGCRR8icE6NuVtQTkErMZEEvH5UKoMw/0dVwKiwweTCrN+T7zPntgJfRjpEYpra+K&#10;5OqnbNapdJ8GNSZtb9kP/8RAK/nsMUAa9CsoGG4HhbUGudc1LOs9oZU5mWCzATNFs7GPjT0YaTdU&#10;NIxp/gFEEMTzx85CamWRBC/CltMXxYf4vbgcQJE7SYl7FTjffe1tNdNmScuHIO5hmtoPGOGNghQ4&#10;vWSSbsX5cvrYberpZfmux/C1/hqB3vUhiDuecQl+COImDWKqmFr0hhvvIzcD+aPKENCnpeoqmsIq&#10;y0IgZ7KHvxcZgNSqo0SsXIhyxGwxYgo5lYdoAhlwDOCLH74fwiT6Rz7YcYYgHkcm/piF9fYe+tVQ&#10;GUHPNIyh1GAEAOayT17K1/4oWUTOXCT+CMqHzTGiZ4MkMQ6wxkh20PPRXUYE0GImuOyvR8iQz76n&#10;nB6JfM98mTtxtsybNIcgniYT+Hdnw+qxA7N9giFTLqJ2lUBPG3VKn01lUoQhOzjfHgK3r4xMTEB3&#10;AtzXquV1smbgD6QGXlsf4BL4IhlxAAzCKMMVNKMT/sbbKFwyvKxC/SKfaXcaM5AUOO7Z8TGSzYQ5&#10;lX3vM9hqWXxdyBqpFKhlBfI85ZTPZWRfPSW76ZM/fF2GEmYJxmeFmIRnIxaYTRCnImr/xN9DLsOP&#10;Pr4ADATDuU3TF8h6EGeeBIklPbkJl98CQDGzdDbwzSCZQUWjQbxoyDhZSutiCcfYk4DVwNVMrGsl&#10;7Yu1T3aaQQmOF7QTVE7NwpYTxojD5DEStGi6RBPAgXhpPbt6Tv7Y00kZ/doQwN1t7IxfNxt0yKeM&#10;pXocP535xkRmHpOYfUyUyaMmMeNgO4Cc0BoS1HMw6S0MyAZUXQ5HaC6ONxGh8SzYRYWUsoVXyCwX&#10;pCUPCmDBVflzGbI6j4ERMqmuwCd2C2WB/8jvZcfSOVLPquQ8Zl0nIUxs4j9dvjNO/nj3EkF5QX7q&#10;rYDIkCs3Q7whcO+CH5yDTWehlJKB2p9iqI2b4htUKrvRnO5ksNWVcsVwemAtaRD3k5U1E799dl06&#10;uBh2IdC9GbRNDP1wABDEUKaZQcjkuJuBFSYTh+BM6AHR3ZCJXZ1lJXphuh6ZwiBg7o/TgcZBAF9i&#10;jWYXEMQYJET3QCg/DwqIUrrlIXIxKZplc8kmZFbK6B56OEUUvSWA9bwpzgc2qLjfnP89iEt4YAGm&#10;92pWziWLE8RtH7Lwa/rjZixKtKRuengdMTj+Pexj9LUW65i6O3g3oytchs5SLppKGZC8n2IjczUE&#10;Yr6NkYQi0uABWWM+0+AfCd6RZOIfGEoNZ0U0GuvSUfRpY8iymomHffeDoQQbhhTtiG8IYDLIIKR4&#10;JvJgLeDP2fIQBE1dLH6Uz2FzjQ393pKRk2QJP7ZbAJlhuTUtxzyZPXyyQX7XfKkpD81ctL1mgQKb&#10;8kv/DXZ4KVDPtax/7mEDWqUZleGeBnA7/W97OWZhlNH9gDt6eJ+U7NBCi/Ea0IdSDV+xg2+DU9zH&#10;3KFPlT0IbA1aLakr8SuuAMBRiQhe7Xmm3LgjlB/fjxkepHol+WPMlgUrLAuusJ58VEyKAXV8DOJf&#10;SumdhnJae+QSxVEjYVusAaxrJjJ6Bhj9DJRPk5GTve1qJycZIO4lgDeOnSLBDLDcGB7Z8rysIAsb&#10;MQNYCLpt1rdDZTqX6LRvh8l03tf5tBuaic2gKXp9mExrAOt0eiWrQQ+UVdwoo81QktUsrF9bwVG2&#10;Hz9K/GepRPQCWplp6MBtxLi+xRDEuk7SIG6sqUSqycNwKWsgT2YeMYHPbRKv86bOkVXKVGMOsQPA&#10;Sgl7+G6YTwP68y8xiDmMCwSTPNwYqh8cZTJ7gdLwkrTiVvgy8zSZ5xJkg2t4Hj1kX3tVnmLH4j3+&#10;W9whZkk9Bl8XkLe9amoiW8aMkkamgv0wNV4nnyMLl0k22s/Xgz3kT2lJ8h9NVQyOcIu7ewXABxai&#10;ADcUVtmFOEAPnONuXjuR3elVgAf9bx/T6G7K7V4gmOcicBtU9g9TzA2Q5UPg1q5DhD2CtVKgAxKq&#10;7H39ACq4sSIJcVE1RsqR0ShLkqnmgenVIDYbM0c2GrEKCd0kL/BLKjmBfvFlpF8ekIWTYc2kkEUJ&#10;4o68XGkHoNBF0Hah/9VTWkhmweyqnGxMwBoy74fX3iJwvwVkZkrpXsrsHvrmzlSsKpPvMii7gxQN&#10;ffFjJt+PmFgjzaIKJA1cSA281hHI9WhsN95mn4x5WR56SWkMuJ7jrHcL8vhRDxvZsIppJuAB3UuO&#10;+vZbymmCmcnwUJhIowngUVpGD/zBMMga8R3ZlwD+gTJ4OA/bEB66wYAxRhH8M3kgV45gbwliLXCW&#10;kQQhfm89Dpw1P7diHEB+MrGeJSOmwQV2ZCoaJX6I4ZvMNzIE8syx0wzDrfkIytmw/kmA45x78TJD&#10;PVhJkFE64MV2l0M7RdGxo4yLjvK5I0eRbdAKqUh0iq884R7Wcu8ZHr6EJZbKVFpdG/LZ/2Zs3QrI&#10;KIp5DFKzkBWSoG7eR4k0D5BKCSV1Nsi2NHjumSiU5uBkkcuP83fEAupgJ0xJX7aHnhiHxGqQd9X0&#10;6OVKTdzFrzGYLULtIx/hvByGWukMRdMopZ8SxFeQYz6OxvQR9NG2TZuL8QHCF5TU66ctlABK2QB+&#10;7DyRvpj2Yynv3xwuyWlY48z9FhAMX5uAYPMAh+8AntyZIZftOB1ujTJkZC8GwZp9bSejCAJ+2oZX&#10;J7DYvlSxkYCogpbMYu5hKS1lhdJJX9xBOd3W/FJePHxMsM6SEXyeGsDTKKUn0ZfPQUbIhK2EemCt&#10;RfjxMprVTdrWVZXIgGZICG9fM3yog9qU/VDKHl2TfAToSgnmppSz3KBkZ4K5P5cel/Ou6LL8reyW&#10;FOE2+HCzN8oKm+SUxQK5ar5CjgIt64GH206p+CrtjPy16AEGV87sRHcjfAfYvTCNJf9FHvbn0p8N&#10;uT/jGVC7+wRxElI7XBCcPvxm3uAb/F6DF7fCvsxHePWcQ40fojkuduv90c4KQOvYDyglroIBjt5i&#10;v9wSkjoZ2MZDAhFzD8S90GLRKsroCUxSYfEwmV44Zgb8T9A4Zg5yD/WN/P2AA84gn3oFqOQDSOgv&#10;KKVT6Ocy6d3y8nlzKfsBKLQDVGgznGLp1IcUnmc7D2wnRwc4ukrpov/tIPN2UA62kXlfP0JDGe+c&#10;+kcErOGVzMvR4K29R1/M+1OTBLiE76sGM/NaKpMKTKmLz0CS2IuDATreN6MQs/eHoOFkTRAvYdI5&#10;VaYwlBrDTT+WCfUPXxGc3+rgid6X8ln71xHfkIXRkh7Kg/YDwTyco18P/3KojGMgM4djznDPd5m5&#10;eC9cJbbMCExGTEYcbhoeQis4xmCEJ+F1DKHdDYAMRuqOSPCakpWXwk4ymrZAlvBQOS2EO44EbuVd&#10;2i0d/mm/Cwe2h/JZX9uLmOqrkVgWgZsKfJI9eieT+25K7lam0Wk4Xzxhl58XQYm8EckjdLsPrEJw&#10;gAtj26KVsod+8Cy6ZZcV5IGMUpKXM3K6YZTBaymH15OFCcbN6xGMh6G0i0wL6q4UXbSqQwjgHwEI&#10;gn9x6d6tBtx/GZprJTvgFzMky2Z9moEOeaoOtZAyfoyE8QNsSm/Zu8l5YKqXacvOrbSWRFaSJ0wQ&#10;hzSyYTJuiuIHfS074xVDR2IV+63MVfLIwCGyDH6xM0wmVxRD7UHFOSq3mNbFaTKKKsyQbEBTmf8I&#10;RBMdOxfKawd+3Z1hoP+CufTQVIXLZ0v+vcvS2Q9yq7NVulDEvHzigowj04/BZmcKq6UZ4wlkVRgB&#10;8OMLm20PbcQpWogXCCO0AFntqq4kE7dUyuvqHNzWiuRtQwm3KS4M6EM3YGFaAu+3lGlyI77Fb/Lh&#10;BOcTgJlnKIUIUNwIpYQVARrPRyxnA1ebDKVrsfShg9Rz5zzO6MiJJCJZE+VNn3hPfm7KlfL7QOfI&#10;xH35cEe5vXshhHfDrezJeixvAIK85bzhx/24QLx5dkt6X8BceXJTLm0DC+3nJvH0YG42jgZblVAy&#10;sB9TRXsmiRrEzgA4vC1RrrD3Fi9WSCYMbGYwRZxNAM/8YSJBjCbSNCPZaeOGhjXm3Qf2SSlT6fIb&#10;wCy5/ZqTnyNekMmFlQcgH4xveSkDGt4PTitldTN98mv+v6+AfL5MJ5NAwmjgwWxiN9yoKC3ID3rq&#10;IEDUKCXxJrtnJtGGQRan9sOp4ucqrtEH86qDLV01/YKxxtTuzGGCOF4eQh6/uzkCeR8f7HX8ZQPm&#10;XR5gopcByh/7A/3ut9/JsK8GEaBD4CCzThrIQEuDlUDWgNbJ8pAvB8tQzqA/fCdD+fEYerlZBPzq&#10;sSonsxLw/nKxmTBXVv84TUzHIYY+CyH1xeaGIJ49EN4sl6AH76MjSDdT3C2MyFDL6ItnDQOphCDg&#10;jd37uKDgxRYwcSZwe8sZYnG6qFJ+CWIuRRQpWl88lHYuNpXVyaJPvQTp5BFbhcz1G1ldrhbPUVPA&#10;J88R80GTZeU3tD3/Olhm/+prsR34vWyBrXUCbu459MPuIXOTjXaa9rOZBHQaJwPiTj6ZuByJ4QoY&#10;aNWYkFcf/t+DuARfscKtGyWHgVYGWTgVq9gXoQEoffjJQ3riJKRsL/NMXcUc4IoNBzLEJcBBp83R&#10;lTNFfJDLZS3QVSd25YYgBlM+BxCMHh162U2mdEbFVI8GsjVYdnv2+V5oeTsAybREWMD5w6rJGe6x&#10;y9SpILxQ2TRZgub1LBh0mAZ2NUkfQdyHKmbM2mgZ/sVIGc+zq1uHSaDG5sHpXg1FMgECx3XUPe8p&#10;7BRJo84yFGLramRAH8DrVoK3mTKop66MQK5kr0f5WMmkFSmceoZNKehdlYCFfpt5UX7KBtecfg78&#10;Mt5HGJv9kbK79uxm+MXI98wdK+23zshPTJF7LuyTa8F2eMzswqIlXZpLnrDsv2UYEPXRZ/ZRqhoe&#10;AIK5J4/+CKJ/fx5kf/aLPQw63qU9pFd+KBnnj2PmjOg7jg07kD51h//py04vEly0D0AOT7KFrzWC&#10;cebOhkD2ByPtZuoos0dT/hG8emaPnCKLGGyZjUGe18GLnnOTFAPX00xcdh3RcoL41TM0n8jCPxWV&#10;IKlbzCT8CSZWN7DMuC1ZFy5JCiijDHq2jAuJkgdDqfzuDfrB21KDhEw1gauiAOWXCcxLqE3AwqrQ&#10;wARiWXM1ETKEAjzAT/NjDVZFbCn0UoO2BMBHIcPBokSGbEdx9ksAmx4XKXe3YMoNkeC4WswAPfRG&#10;oM0U9NY09saj2fMOR51j+NeU0QywRjFJ/piNNZAHM5QazH5RXzWINajHsCqaTRBbTGRXDnbcfioS&#10;M6OmySouOWN6QdtpDLzoiY1HTDcE8TyGXxb8Pmsy9moC3IQ98lJ647lMScNZ5z0/fQ5km6qrYIzN&#10;8KpP98AfgrgNNYpXmGC3ZNArc8m9hP+bCxb6CbrXabCIrsPaCmZl4wp5Yjsuk+aTjJHBWSgzv5og&#10;43/LWuxzLpzf/R4vsLESBkLsOOyim6iIPnRxlKywYMngWciICqWsjpAiYJZlBHENGViDuObIMTIx&#10;uIV90BLJwsUJMJlQp9Hfn0IAP1/rSwD74hfmLQ9xBLnNAPQaK8m7XvCfac/uAdt9gGPlTdcQ5G19&#10;cftEIgm0lDv0QyNmEPNoY2Z/+Z3MIph1/24Jg8yVwNQMa0vG1GMB08uNvtiQfQlkDWInYLPuQCQ1&#10;2A1BvHKJYXAZh+tkSw0OhwRxT2OLOJu6yvefgLyjQpoMF3zaGNZZ6KoFwvO+BbLwKRjznCTWllRA&#10;bcRRbz1B3NXWiMJAHWyJcgIZQ+RaCMngOrvZ7fVhnfgGEfdS3Npu70Yh4VCEtFNm/zGXdVQ2Qnj0&#10;y52Zx+VPuUyi7x7Cs8kKHvBJBlFXpGJXhOQd2gSw44bB3rQMKGYb2eyP1TVoR4MbrcTKpYxMRzDr&#10;oEiPqjx06XSXnesbZFxayNqXmYaH2CNAxkphA9KuIZ4gsrwDDSfMFyFzM0fxwJHBZaWduBO83hYu&#10;qHaYyAzWIpqJZ/JmzOeBnMNo3nT0PDniHiTJiLdpEBcmosKhQay0Q4JYy+lXz1Mwtb4Gnvc4ongI&#10;4O3YLZdwMTwWhHgAfdohyPz7AU2chQ1zh6FJMiJtmSfgs549gf7WQcnh61xeS04dlHLYJpXYWpax&#10;Xy/BobAMV4pSVidFrE5UUqbgMJYcvKYfSJDngOKf7cIDicxxBc+lo2Tgvb7oTwNuWEdp6QiedwVD&#10;lKnMHcb/wAqJfveHr4YZgngM66SPpbQGsWZgzcSGYOZoltYg1smqzVSACASmE0G5kgGWEZecCXt0&#10;p1nLxWeJBWuRebJw8ERIGJMpneeICRP9lQzDVs9YSjUzHSriRNkNcKT07gNsebT3ZZX0IYg1kHuQ&#10;l+nUAVcxu3Ooo423rqKvjNwRMr+pSOYm4pbg+zk6X/SU1yJj5MHhMzKJS2PCVyNl+O++kynsQifS&#10;zw//13+VYJhah4BzhvN/v87/+QnroBR8wTIBaWQhS5wbs54g3Ur/e1Dq0fGqxbmjHjppDZiGCvTH&#10;SxChKwAJl0NVk0oWTsa29im4ZQ3gJ/TE2hc/QizxEfDL5LVwADx9MEDAKogNxwUbL0m08pDj9rg8&#10;ss7xhfRhPnqSYVqt5bQG8mIYTSvZGDjDr9bg1ADWTGwOPFaDVo+CPGwmUGLztRuBrgHvyQ45ZOk8&#10;sjHqMmjSZd49J3+hJ85/nAahYakM+cN4GcdnM4aqZzaAHjPUNA8wYU9HPDBDrV5RB21m5dmmfGwN&#10;4nYA1+0teCK9bJBXVRXyCopYZ2015TWEZHSAeqqYNFZRTqYnEcRMCPevh4x/iPKXlVDuWQAORxhG&#10;HZK/kaHfgXl+m43EKB5KlRiJ/63kAdPoZALzHmVrovxUVQWe+hXEiCYUPOBP1tZCSytF/I7szOlm&#10;pdORw4CEXWs7fVQmQJMD9AAxyOpEoz7hhl5wACulEBBavuyDPellrOhZrCj9bOnz/ABxaDZeMH4W&#10;AHEA+qyWZlOuaVbRiasFsMuzgciYggwqAHNbmMjE/SbTVZBaLzk19x5AYqdnO35KHu/YCylhq8Hn&#10;9jQWpDvRxooGbBALOT9UdZPgjcajnrHNwVr2uDvIeRwL72J09gwIYPr+BMknMIsI0mIMzgoJVP1x&#10;4cGdUsCv5SLqlwOYIZfzIiFOnjLRv8XQ5QqG3KcCgV1yaa1DHWINwgW+kB08wPKq5M0ihieTABRM&#10;ZG88munoYDKsZmMN4nGgegy98If+ePCHINYsPEyDmACeO3g0PTHwSmxnHKYvEouxM+HGTgX/jJHY&#10;EjOOBcCEJag7TgXMMU1MmFQbEcirJi+U1RwT9qdmMxfImfgdZFlAPAV8bgz+unSdRAC/qYYrzLS0&#10;G2BHZzksJZBbjahUllDqPobTfcPaXE5iNnYSTvRuzazAXp+eviATmfyOQWlkAqucid+xSqPSGI1T&#10;xT4ICiWHjsvBmUvl8MgZ8sTOQZK93MCAo8W8LsRQWhdDcqhETqnxFEowJ3APPHlK6kCAVR/ZTZaG&#10;vUQWzoxeh3RtoCGAHwd4GMro5BB/+uIgucfO+TjqlAnwg2OgVsbOXQyDb5ls4uJaB5ItYi46Z4A+&#10;/OYuYkg1Q+bRC2s2nkMgz4VAsoShoQ1DRy/cILSctoBVZiipoShqANvxaglF0WbiWHpizdrI/gKk&#10;8oOrH7IMBwlcRk/FhUp/dakcjk0AjQUybsgcYLNMpBkkrkC7LIAh7j241MXPn0oxE/4aRQxyeXbo&#10;sLWxTgZ04IOkp5UftDfVy6vqKnnJxKu9GeeGpgppxsy4CRJzSzUfGE7lb6sBQ2RclZwz0fL64V7I&#10;+eCc044zUT4m78jMeloeo8p/NcYw0f63mucGr9UmLY+bm9iDgVBpgUf5upUKgBKirk764Zf2QBbv&#10;LipEPI2MzA2TQ395HH2qLfgSHd6Ga3tIBI4F+OZYOMpar2DxpLd1AbPrDN7XhkW9g5EZjb+z4XUB&#10;q5MZ9BLTKHdmjWKyR/aYwV7PFoTNeQXQ79yFoABmXGfOgiC7Z5hOF124gjXGWdhUFzGCPilPWD89&#10;wbXgMZPTJJwFLoLyOYpVqLpFbjHHIXIF5PFFsyXaeJ7ErELqF2WTXQginEOj+ynIqyyUDfP3w6A5&#10;gHL//i0ELlkBqaN8Mm0mu/RUhjPPN2I0BnVvvzv2L9hqhqG5tQbFSh+UI50QurPhwVjJMMQccvlq&#10;1jqKW54Gbncy38t4gnYYATyMzDuKnlgDWYdag7UH5vW7L7+X7z7/3tAnjyRj//jFUET5fkQ6ZxEk&#10;kMXszGdyZogpxAczdsEeYHCDGWJZQew3Zy+sxIbVgDtWUs6thihhxe93w64kCHD/U8o6RbH1Feo+&#10;uAC5GAIZzmt3PZY8NXyG/LiTo5DLVibUr5hMV0M3LKPVKEpE2O7YIfSXd8g9BBmeIfvrivj61//w&#10;DxAuvgAl9rV8/yl+y2OGyhPYSTnIB19CYnYLl/FpyupU9KPTkQNOB62VQ0VVgiJLBZTEunMMCJEC&#10;qkV9tAbJphpWn0UMtnJoTdIwSX/i7wnE0lue+njIYyqcZLLvZXatB40sJHLaErFl1baSi3/OlyNk&#10;6UD2wEz8TdnDmwKoMacftmFibM5kfhZKoTO/+k5mfElvTEDP+Rbl0JEjxIFS2RZEnfVIAB+QUMyY&#10;UtvBXrIej+IHtj0WBLIdv+7Krt6VrO3D2ikYxY+wlfMl1tlYapNvyy68smZA65xEyzJ2OICS2Uug&#10;o5I4QhnioTRTynS/jOFgDSqZdUBaX8Ex7qKKHtAGr7FLaU+vX/ITBNnLRmklC7/kw+hqrpS2BgzR&#10;EOzqbEQWpA4uaFmOVKfdk9sHILNvD5Lq2zsRhD/KeuiX08PpSDkMBA85nqIblMhJUswu9C2XQBcj&#10;9M5XGsRgRV+1ofIHXrSu3hDEvWWIgxXy4edTjhXkSRIu6vEgdPagA31w2x6m0aF8Q1jNuKrMDhxh&#10;77UG8zI7JpluTBYVreUNeN4c8Pw8COxTWNQr+0a5sDMJ5mmgl7wZDp1HNO0B/VkuN3cJyJj6W0mA&#10;LTDxOnMRr5vzWEuelNwTZ1GtPC+ZBHM6IvJP9myXhwTfQwYkNyNx2Atwl4MYju20QLIIZ8iDLvBQ&#10;VUyfQD7obAqY319SGVhksS7Khn+dBRIrnUlqFgO6FLLC43AE+cP8EWBwwXXSgt01SiOAAhwh91uA&#10;izbnw16ltzqIICUvqHmXWomsAFwwjw95KgOWKYqlJXCHfMi+2hdrwH5PEA8ieAfRMw/87FtDOT3s&#10;MyCUnw8hu45DPWSJWMN8sVVVCiiFFtPnkmnnoOrBFHYl0kUgs5bBn3Uh0Fdha2JBOffLYfW0HEQT&#10;A6YC1CYNQBikdrqYSLfR03XWgY8miNtQLm2leuvi8+4E9NGNC2Y3WmhdINq6VMyBCX6TmmsjXZRJ&#10;ICfjlngJwf41qE6aMtmdD8NqEQyh7T6OSPxgUsC+/wA48R1TZks870kyMM98JHeyWEcVQ36o5UKp&#10;A3BSj+tgA2ZtDRcB0ejgB+GF/F0xkgk7TCfRD30YaOL2mezrKfe9PXGCwGIGpdAQLnyTr1kZcTGO&#10;o8Qf8ttv5Yd/xozuN3/g4poBjZOdMc+PBYGsXy/QvTGBPP2LgayaCGJWeAvgcVvx+ThO4X1iFWWp&#10;Bx8nPfYQHzSYNaitgG9qEHsQ8O4MKYNgDa4DwRWwdJLc3hMr56FQruTinsjUe+p4/m3YZfY82wm0&#10;ItkPH0ohDLvS5IfI2aZLPavNFswHu1saf8nEumzu72iRPpbN/Syf+143Skc9v4HA7Ufr5y2nB//g&#10;BkrtBqa17Yh0dVE6pWLTmHwymlt2G+ZYh5hEsmNO4aQeY7VwkiEWUEkGYw24wP25uVa6GpEhefmK&#10;v79NepvbITu3IeFTTylWhroH/XgxQvGoPZQ/vCcnKE23EMS7cVnYFBKOJKsTrg2elNLshQlktRPV&#10;HaYNhmbWANU98Q925RtejgrFTB7WSTzo0xmeaCBP4wOaCmLJD53kS3z4zxDEKyaAK9CULgPsUX6W&#10;Vxg1pWcuSdGp82B4ycjHzoGiOoUP1BHYOcjQHtKhU6w8Y/B0j17MwDiiNDvpbiNnvGzlor+TnHAF&#10;2wvu+WaolwE+mbZ9g+GkclLY/abEagAH4CXsIRdxk1Rj9l2oPWxagbnXsgWylsFVKM71mpGj2Qdu&#10;QXlSXzcgYBeMsJ8N+8fl7CJnA3ucziU1mR34D5TNmoG1J9YptSKtNIh1RzzwD9/Kt598I0N+/60h&#10;iC14bzxUbpUgtkcV05yH1JyfswS55bEchUZak2VoZc2nB3UFO2wLPtuSElKD2R5GT6gF9rUM2iqx&#10;IFV9rH4y8S9BTMB+COIOXjUbdyP638OA1DDwYt7RCeijjVWcMr1e378t7bB4mpDaKYWSmL5lF/vi&#10;BHmCL/I1WGnXYRdd4rI86eNKT2oNV91cEtEW2wo98zEuFoq+yodiWIvBeLPavXCpqHheM/7Fqklt&#10;UMCE4pm1lYEWl2YyDidJns5yz8tFHgAhvoV66GHeU9XUciFrzgOLPkEx6VA5fxw0SkZ+OkhG/Oq3&#10;GM2txJ7HnKk0hA+grEZAMTWI51D2axDPBsU15zs934klZBB7ZGwted40iK1RV9EgtmGHbK9cYwNB&#10;Yhz980yCWLPxZHDXs2Qta6YwBCiPIsZx/+hB7HDMwfpPhtzC5Qq/25HktB/LoFzmNgUIKJSAO28A&#10;CtwEmEaTbQ/e3gN6CF4N4j4N5Ha+bgHDSXbWwO2rJ4jJvn0YnHVTYmsT/aah1uAj/BalgfcN1QQd&#10;0+Sc62CGr/N6Q9rTr8BkAYUEpbAhlZ0oGOweEDxvGJZ11tRRcjFOb+TfawRmVseFUa2exKWABZhY&#10;c0H0l5TIHRb22+hZdipCi3Lai3LKnEzh4wRLCftQHybMVuzyVi0wFiuI7zZLTcSZssOS/eUCSsBp&#10;SM9M5o2cocHM8GEyR/uuQMq2m/TDaUwySwEbVFy+Ah0QvG7iZYZOF3EUPIul5Bm0r5kwn1SBckyt&#10;z6DnhBxM4XFw1odQm6AkTt6OjO9Gejz6rKsE5PVAN7m9xktuAmq5EeQOTJXJ58ZgfHM2GDKwHg3m&#10;FwgSPo5AEsjfWU7hIHkYE7q9yLXsUe0l29Wy2549IOyd/fgenSBbJGLsfRjT6j3Iv8YhwOa7FN9c&#10;do4LRgw3KFFOV81qgnU4AaxBrOcHAnoIk+lBiOEN/Ow7Qyb+/nffyLhv2FdSpThB3rdjSGMzcy6l&#10;NKB9gtiJG9/HxIoJuDmZf44hiB1mzTccMzKQlpE+SNeEsu65iFJGI72ZYsmVldTJUKud7KtZ+GMg&#10;a1ndA/Ghu5LpKUGukFSVpO1MTzbgyRWhpW4OrTevS+tVAvA0ZtmojGbHbZPHSC095DN/HB0mDxGn&#10;SGUvXAJYowx0Vh5WNMXb4gxwyopD++QVk9rXrK5aEJdvZ2Lbim9TEwFdQ5YvQvooPY59Mob3T5lG&#10;axA/DPDE58hfEplrbIUZdRY2VBhrrBG//b2MGzYM+CqlLGSPWd/BFPrtZ6isWMt2ptb2IKXm0J4s&#10;4jlazHuuGVjLaS2rZw38TmYO/AZ5W/bErJusdGLNs2fGhFqzsBWXri0i9IayGrSbHVWiB9NmdybX&#10;HrOnyJol8I9XzJBtVHYXwYGH2jgYtgAzaGlMlv4SxIeRUc6G6JAPVLX4CQg33vdX5VQ9xF8386wB&#10;nQy2DCoCmHx3Uk63NdaThavQQqK8ZUjRSc/TAaSwDUhhL6Ltfez/egFtvAFC2c/5mQD9Ezal70uz&#10;DOfPfHA/AyDprwCNVY6yQzmrIy6DnlpkRmoo3SvrQZk0cCm8pDFv4O/n13RKTSZ+W1EuhbduyQ7Y&#10;NtvY421nJRGB/5CzmS1ev5aGTBzggtOhZ7BYkDUsl5kx2AJpBOfUHraSCpfPAvM6ngniRMrnaWSr&#10;SWTgsQwixnFrbkAU7iEGV2koQpQg4lYEMKXoOGshsm7BAcrovcclc+dhoH4XpPToBZQ4mT7HQ5TA&#10;8/YFD9IDVhrXCMJLrCkuBnvJhSAvKJzc7Jy7qHIYDs6E98JYYQCdzEhgP7knhiFWjKRRXr/AxuN+&#10;mDdZGHkjJ1M5YY+nM2ylUwgpnERh5YQX8qn0bmeY4p4D6H+KANZznNXKfjjGoewWHRD0X4GZ+Dwe&#10;urkMuMbxvepw62MQD2ewNUin0gTx91+yZvoDmfkT/IgBvvwSxGhpMcDRTKwZ2RR2lMcKc/GHgucO&#10;qMMaQMccLgNbgluDeAU9nimAgxB2w5qJLwE0aEL5RINYYan/v4OYLEyQ94Nue8sz1K3AGCibLWTi&#10;RjJnDZpm2s8W0SMX7EN3jM8mf+t29sCbJJUgfk4QpzE3UKhkDmitQgI5F5ePAnbD9aePyeurQINv&#10;AtV9yLP2+L60Y4XajAlb3UV28Ud3SS6KKc8Bd2gmfsz7qhPq+0CAA8eMkFAy4QlIMheYSs/4+jsZ&#10;jwvHGN6zmd/C0voE+SJIJXsg1kSxPzbjEptJCa3BOw8o67zvhhrObIZbs9hnz/j6a1kyFOFBVEc1&#10;iK157swxLNfA1SDWV0tWg1pOW5DNnbk8nadATZwxUYIWTGGFNVXC0beLQ/97AxgI81lLZf6MRRjL&#10;m4mTuY0cS9gtOZTTBfcfSgXbk47KSi5NZknE7NvONsAedej3gNfswTO1l9PFtFghhn2oDxqA66rM&#10;Dxb4lfJmIb+3ACdsQbmh7Ql0QxBJrc/uUj4/YtXEFBqrCT2dgDc68nhTkd3pLHiBPAtBjmXpT4ik&#10;/aT/lmZegretHAFtvVH4oNXWtJdJ5yXEzbZBjN9BuboZK0610rRk0OOCO4Kvoxcgj7V4DQchy7pU&#10;TBC8syKQbXkIbTjLgclNQEplLEOJiVC3xqHA+CNT2VGfD+bNHgF7yRPvG9Y7cIg1Cxdhw1JyEqeH&#10;QyelYDeZYBtQPdA/mdFxcg1hveSwGIyr98gzJtXnQiNwjsQiFaOsbVis7IPbegif3ivujnIT4XsN&#10;5Ftk4tuhKChiQvccU688GF/FCLgVHNhNNo4H/7tekvj1cwRsIjI8pxxM5Txfn6McP+/nIse9nGQ3&#10;PsPH6Nsu4lJxkensEZz8NjLQWUsP60gPa4vSpBHSOLPYsc6gdBvD9znsm5EylL5u+MCR8t1ng+Vb&#10;euDvvwb08RWDrk++YnXzJdPlWehpLcOCFbM1NJHtCVBnhlw2vHohMuhN2egBGd5kwjTA/t8z7AJe&#10;CaRwBbta/TeD8HmKobR9gATOa8riLoAv/SC1uoFYavncQxmt2VeP0g/7maP003L1gpU3ZGM99MaK&#10;K3/15D7AmJvszi9iqn1AcvZtkQxQVSlAKl9swHIF03Td5z5jJfSCAExjipwJ/zcHh48SkFk1eGO9&#10;BPz/Gt2tVlqvDgQHerGB6UYZsw3hgXot04/vAnMdLS9QqXlGxfQE2mEaQXyL93jn4jmyZ/lCObhy&#10;uZxFKN+bS202a69J//qpLKSScWCVto9V034kbX1531eCO1+IRvcCxPYXYBe7cPBgghlWkw62wLDP&#10;IBvrj1VY3hbusRXDMGvKaHMC12yMCs6PxSmCAMYF05wfOxikeyZyJkCImCOhcBDWY+Yew/Q+0hy5&#10;JH3fuURNqSydUBs5yJrzNmvP68xxbpxADeU2ziSwlxpLqICYYQ1QB3MdUOigQo9qA3cxeexlX9uJ&#10;HE0bxPcW3qTXlFCvVfgMjeWXSbgTwiMuxPw4D2vFVD6EXIAKZWcPA2JnvA+4oQI0UjFfFwBoKL3A&#10;2P8WZU/KfZhR2VwQ/DsEbDsT6TY+3Ham373Q1rIATOxhgribLBzPGx/u425gIpnz0DmvxC4ULK9m&#10;YYUCKrtmCbeVMYFss8IS9wMzA8ZXmTej6Q3HgyMeiRrCDxCoR32Gp9DwKShH8CBAPyw/A4oKb6Ay&#10;pGJKT59njUEPBbe4kknpc1ZaNymz8jbEsz+MlFg1EZ9C4DDh1pLKiJvYit4pjJIoHvnbg6tWyCVI&#10;/DeBSF4L5Kz1kEf0vhkIp5fqqkPF0xF7y2ellcO09OmmNcjMYDSGkPhZZ0u5gJHdBR+8bN1sZBsM&#10;rW12DLogwPsQYIHI1AQswnEP/1xn1jurwS8vYui0gP/LdDLFZDC9yvcd+s0oGfQlQxnYRwM/04HW&#10;YPlGS2rWS4N/+7mM+8NXYqei8gyr9GiGtZmG9rZ+TUb2Ml4lflixuuEksZpJ+GyyymLA/KYQ3E2Q&#10;nbGbO0cCEOWPQ30z5SBaaPgIdYCs64Mz3MXn2c4ASwdZ2gcbemEwBv1MTvVoECum2nBAc3WC923j&#10;uVJGUwMGazUAZKoSgU1Cks9HpigXKmsWfWwGw7/09UGSDQWxhPlINfvgCj6jWmYWr6+pLxO2LuhR&#10;t6FzpgSLbggVvSiyqFJmI9zmYvS9daiYwsX5jGz8LAwFmw+YaX3NYhefTCV1lTL7LNPqo2TBOJ61&#10;QLYAO7DL2WZsIush0Piz1nMZRzAOHSTGQ75Fe1rL6kGI5dEX0xurTNFMAng2WXoF7Zs9LCNLJvpm&#10;BLAl751K2ZrytQ19sSlSxEqEsAVDrSAQG/pkP+SIgxhshiwFhmmMJ9RKjAy5YKyQHrZlfuGNf1eQ&#10;l5+4OrFOJXmYLl6M+CGrPpRd7PlxAE4WECAIIGXtoLjwUXKmhTemA4pYh0K7kKDpoHxqI4hbnzwg&#10;gG/wxmPTSPBmMn3N4E1P24gMKL2Lntx4jKwApmfxgeQjd5u/B+Ey9qIq7p1zYq/UcQG8wYKlD7RW&#10;N1PoDoYe7xmaVSA2d5w/v5v+JYF+eDPgd3+0pDWA7eiHHY0xt2al5LDazjDQWg3GdgEP9oo5y8Sa&#10;/ng56h2zxk43DHd05aJgiGEE9FCy1KjfY1syebHcjYD1wsS56jzsIRweKtAyLgV5VHb4lNQiGp8R&#10;izoJpmF5cSDQQBWtpW904nadS/DOoXya9PVAlB1Y1SD7ugnCRzz86vXTJ8gJCyO5Hegul1HluIzl&#10;zXOwz7mQ26sRjv/o5KfsnCKGLc9w27iIaZz2xBcI3Ku+TmRiO9lhtlzCmVaaD/tWxv/qH+XH330h&#10;45guj/+cvguk1RLgkcths0xn6jwVptIMAnjqfwri7z6nlCaYv2WI9SVDre843/zqE5mqti0asAyn&#10;HBE81x5XV0aGvhdam3opB+AP5YO+lSPT69nsaeeRbcyZlqvZtg1yuWFI5W51sMHBj140GTeGNLDQ&#10;+ZA9gFh2EJy6G+75EKz6qjjq/3y6magqjbOHBNGN4GAXRIiOR7g73EFYD0nfOkTgq/n7K9UgDVmo&#10;Mp6bCqR2Gim3O5lAt7LDb72ODjn7/DbcE9vpDzvIwK1Uifr3KSuqJxnTcnrtMhRTchF1TKMvfsGQ&#10;LC1yDRNt4JoEsMIun2mG5+uHBLJWUlfd7CXR2oyJ9ULEARbIlgWsftRAYTmBtXCOeE0cjU43mtO8&#10;L8u+H0Q2HmagJ06D2z0L9cvp9MdabmsQW9P3rmTttBpgjilBvFrlbMnE5lwGq0YPJ0vDaEKr2oHA&#10;duTVG6eVYAJZgzgKfbXw1ca4SpqBeUCGGXyCB8+ipaklPbKRmFBNGbE7XsbeeiGDxyW8DuhUs+eP&#10;gQpF7DViZq8fQRfjVU87Lgf6ZjXdxZeIyV85ivtFx/az99wCAB25E9AwuSzds3mT0rjtnoH3fRzo&#10;IU+RYNVfK4RtUrQtBiA6OsAHgMKd2i8vb0N3xDjrPdAxQ69EWZZ0eA9OBEjuUPYkAK3biGyKIyr7&#10;xmQhW9QpbZexRrLCKMzE2hDAejQTKzB/NVhgzcgzAPLrmmUUk8RhSsMjGw/+kjLznwfK2gVkkS27&#10;yY7I4yDHUwuksuIaQARFbSFElkvf8ZQd8tO1SP8sga6Hsv9uwCU70LKe8us/yAxDQH0pU778UmZ/&#10;8RmWpZ5MTz0keh4CaFPweCYgbyNYcHu9j6SzEy5iQtoIJLONh1SnsXU3mH7j9phMeXeZTHzcbpWc&#10;w4nyFoOwgzZ4+7AXjQDF4zGFYdxv/oVB3GAm6lQTn34jo5k2r4LnugSVhxkE8XgulSlQ1aajtKHS&#10;LUO4qIYNHGXIxN+SiTWIv/h0oAz8/TfyzT9/IothwbjywbvwgTsRtCawuzSQDRmZvjjYzEoCV1uw&#10;YmJCzTpnLg/lAh5UM1Zaqt6hZtrhaF7vxaM48/gBQ1vVru0TQdyD2Vcvn+EbZif9nD4QW4bzsYT+&#10;wCnu0tKbclpReRrEPeh397zAcI8qrw9kXicKKJ3sknvxJu6gX+5i+NUBnLWVZ65Nf4wVTBsQ2Fac&#10;INoY8LShh6ZJpgdgUC8Msrf6LGVSPT6Gs3wDtZCzoOfQg8tgQp3JTj6LQWQe5XouCedjIKfwvD2n&#10;R06mlXnm7y6PmV5fsTKVqzbmILYs8BUzw5vMVPabrZCoucjOsu+1hUG2ksy7AHF9DeCJX38rM1gz&#10;zaQF0UGXJfRBpXiuYqVkAjBnFZI95sjZ/hLI7I+hJ5qPISMT0I4EsR1MJzVw8+U5ili1XDYiHb3B&#10;fJWEgNLzpB/25vlzt3fGDdNCjJn7rGAIaUJ1aMYg0oTptTFfD2hGIqWZcf8reKF6mtQXFknRl9Td&#10;9WSqKtzdqy8xvdUhEEJohWSYAriaOaxbVOq2YAvwys30HWFeYE1NENdbwI22DFuYFXLZ1Uyu0fPd&#10;9HJATsWVntFNnmwKoaTdiln0GQTi8RrmzS8Dh3ySnWA8JIedrGBigxF6t3fBZW+5rAKob0kAepp5&#10;wWLyllWA8TVwtSc2mrtclujXoGqM568wkKZHkIWHs+8bTK/yHf2iZqZR/wxtcqUbPdIhKTuBQ99V&#10;6Ie3KeV4KKogQVQx3MqiH06iB90O+yQaM+2dXCCn0Ou6vnYD/NIJMv+338gcGCyzfv+FOLHLPY39&#10;yjGULXYgYhc7c7zEIIJ2f70fw6woJtloPF2BxvnglqgwgO5GVY+6igtMM8NtBmCXMJVOCkG4nPfF&#10;fTiA/8Ffyg4emDir1TLh12Ti3/5GRv32t/Ldf/sf9FyDxBbE1kIkeKayUhr3xfcy9mv4rap+yEpI&#10;g1gDeCiB/LGc1iD+4jdfyBD6YTME57QX9qI891i03DCosga8YMdNrhk5hL4rEASVDz2xAkEWsnJR&#10;JJItaxMv+kVHdsRrQY0dplfXIG5+iiAgmbg9l0EVbn1aVell/I4W6S2zFD39BPLHo7TNLgL4YxD3&#10;wrnuw9JUM2cvgdhNj93D/rOfwPz5KQ4f9LVdXH7tXH6tOnXmGW3BBaIFd8rWe/cwsOc9hdLYCXKp&#10;hwDuQxZXg/h9Fmg/kHevuAhqL0DtBGyTSRBnk0yUxVRMlVgEpzhf6YwMyjJAyGXAaMpcEygpDBOf&#10;+/tICmCSFKR/nnozrHSxk8uIRCZa4UMGWSESyGQI1EQ7VpdLeY+mkIknEMTTGW7NheOtg67FKKvY&#10;wE3WzGsMj9sMAoQGsR5TMrP1ZKbUBLHZ6BFixa9Z87XyjH3nzYDZhCgB2XijpamsoydXMwTNxG6U&#10;1A4IXdgBcDKHlGG22lFWwtpbAJ10NkSfAfXAuequQGJAd7lefV9ZmldTutQy9ClHoL2ERlpfyzjF&#10;J1jNgA0uYxhRDISwFE3qEt6okn2xvFnrmbpayaZ54yRi+gjZjhvEnuWzZC97sEMAvY+ZsUpBzeAY&#10;rvTXmeDmgW3tfniLzH9PkpAcjWcZvxUs61ZKnVBufAdWRsYgVkyRSzFfaIoIQIA4rLKjH1gmi5ig&#10;Lp6+0JCJVxDIiwjkOfTDo8lKwwE9DGOwNYQgHkQQD0ZQbMy/DpQ9Dn5guZGLZZ3RpDabVBlNENSb&#10;QcI0MDTI2g0yC4riA/x6ktUSk6B+ErVZ7hLEV/3WyRXfdUyj18oppuVX4dLeZvB0n3ODbHwDqORl&#10;LqBHMGvKkStquHYW1tI1ecmDqNziLqayr4GRluH+kJ4ANNOwaqJH24yRHZrda3F92MCqYZ8Ttz9T&#10;710urJQIaB16ONM/ebKOsOUDn08wT/2CdRHewqNZcUxU0MfIiTCahrFWGsLrcAgPg7FJHSSf/uoP&#10;8uWvPpVp8I3tcSx0IxMHMbzSVdFqWgTtiXUPrJk5iAD2I4B9uem13F5En7cU+KMGrz8i8aE4BkbR&#10;Ix4xBPFBvq87zEoe04IRgJjb9QA+6GMI+pZy+R2l9TuC9j8HcY+W0h8ysWbOfuYu/YZApgxGMOAN&#10;p58++Q1VXx/70F6GXzpx7sbrqhMt8FZE+NrogduZ0nZQMXai1aUZXYUYejj9yOK+z2PthU/WK5RG&#10;aqF25u2Lk2wSjaK2iqgIS7aB8EIlpJTKsIQf59C+KXQzJ2Id1i5qfRoozwjip2xHnvq5y322BTcx&#10;TrjAAPKoKWJ9y5kg40McyOVmjcLKrK+/kYlffU0gY0xH9aIyPnNpXUyYQDshbqjZeOWokTDFNJCR&#10;l4WBZk35bE8/bE5mNidL21FaW1Niu6LHFYiUTwhrRA3iTQgDhDHUDAXP7evqKU72TuKKCYK9g7dY&#10;wi4zMsLidr6xzGfNOkB3oOUoKZScPEapixcRgVqCcXPZMfitCHUXwQgpAbVUfpwfnzwgpbBtKgD1&#10;V8IuMpzTB8huDLU4RZDa7yBfux/Ll82zJ0vk5B8lbPxwys0xsmHqGImaOZYgnyz72ItmMHRoQq62&#10;iCHYfmBxm3lAtgLuiESONBgBcTPq/0WUeibqd8uuzNfJy6A2oVIxOsCahtKESsasBDe9cOYyuJez&#10;yMCjDUOeoaxIhjI5HMpEetAfMCn77RdYtnhLHjab5Rh8NQBWaNGBnYreUda3cfs3c/s3cdvr0eqj&#10;hAl2zh76qoS9SPpu5TbfLqlMnO8ybLnDtPQGvfsjbvMXTJ0fsbtU10MVeqtnb/nyNsbYWMGoGVg3&#10;IgEGNRBO3cMbknZgq2Si8529XRFd4fI4nonpRn+5vTHQcK4gBnAz3E9urPGU8/TOh+0x+lq1SNbN&#10;YsBEKbZoECSBL7+Q8UxLJwyFpM5KbZTSEFklDSeAh34C4eG338n3v/pChuFNvABkl9VUBAJRhAil&#10;PNMgXYk1iw669DhTYmsmDqDyCESE3wuC/FJw2UZcEK4obPoxwIuCBhe7nCEe5WYGQfwKWd5uLqc+&#10;etE+eOE9GGLr6eW8ITO/BW6p2ddwVPHkg4SRBpvBAVGdETUAszOgnqbhu/UMOWOC+BkBjNjeG/DB&#10;bzHLe3v/Lna4t6C2UmazA+7kPe2ivdMBVj9/XgNX/24DFZLXN/pvIXKoSirV55H2UdgrKqw54KcL&#10;4qNQbiV4OaXMbMoMFEWEBWIjpWATZTbuGDpEy0T1IwWE1yOm4/e5UO+Czrvm6SAX2OMedWSXbwq2&#10;evZ0CWJYtfr7r2XqV5/JiK++AvPNvpg+WYdcy9kHGwzI0QhfzmdkijaaBVrdxuz3V+IS4USlpygu&#10;G7XbYYptTd/sQOb2hzMchJb1egzaIzDE2wQoJQp99UAC2RW3E2e2K44YJtiQoS1BJ1pRcptb2cqA&#10;Qtg8+XBrc/buhhSAzysomFKCtphJbcFe1jFgh4uw0yhRhztQS0UA+stg4tSeOy5NlMSvILXXXSXD&#10;IS9TeJIy8tx+LgWMpZFhTY5fJzfX+cgp9qLHcIY452aJrvAKZFmdKMtZ2J89INe3RmGt6S/bgnwl&#10;DtvJNdDuXM0tZRFk60WKGMJawwOwhzuqHVo+a9+rcjFTwLqq2sQi2DgrFqxC+WDh/wziIexNB8H3&#10;HESG+vaT72QkE9p9XA6FZ8DWYg7eShmvhl1t2XBemWy2M8RrozxT9cUKKpNyoHs5EMyfYQqWyqI9&#10;c+tOSOjb5CnyMI/gpT4geJ9SlqVDXMg4AA4b36EKDNOak27S/7J+I4OoIFw7A8F+Htz3rM/6oel1&#10;omZSfP4IIBDI8JTdeQexFjm8WVJ2b5Qn28LlYXyY3I0OkctrQHQBCLkc4CJnPFk5sY5K4OEJXgjI&#10;nrXEspFMRIeqC8AomYlw3TiFXLIbHv4HOMYE8RCC+AcYQWP48WIytRligQFYcQYSqFo+KwpLM7Ej&#10;PbG/MWgwdsC+lMsBBLEP0/BV9NorAcw44K/kzVArYvECBm8rycTumOAdNAj/dag4fAoBBZRSqaQa&#10;xF042+trvxrAf8iQKtHzUY+sj6DrV0cISt9+ArifYepbDWIug/8tiNGq1iDuYabQwSyhi6rmDaV1&#10;D2V0H/Y6b1ivGP78fw5iaJH9EGjaVTYYwk05bU0eA1ZDEKMGooGrIgF6KpjplO+Ol7IE5heU2QV8&#10;ngWU3PkYz2WjiKlIr1REBHTP/ASAiAbzBW97dvurZQ+Dr3Cm1o5k0NlgvYczJxmNZew0ds0zONqO&#10;rALnro6JRqDrzFAc1a9N6amXMuW2JYBdZ2JQDnFCyRNq9aJH5W7VBmYt5Jp1lmYSi4vnRl8UbdDF&#10;9kFW1432zkmD+X8eghoa5YC83SySExIkA3tPfc1lNZKvS/cdO5FE2SbZWxBwi98iOXydidRJHjji&#10;Ih7ciqP7wadCrzuJhcZ5MjSi8VmH4iVtL1jhQ1ug2OnaaTuWnltBOSF0tot+ZO9mqT62S9qVLH8O&#10;uViE4U7RA++gjI6BnRLJfzoQ7SwrqFcLCWITSkAHRMPdITY4o0ioZbQG8WyEzKYCVp8MaXqGisKj&#10;YDl36iJka8YbAnkwgIfB9CeDCeavfwPs8J9+h3qkryGIGxnQaSnWqdaZqsxBKagrj3rMvyowDK/G&#10;CaKKwUjpeexIAYWk7doDUGMnQm2APrAHzUAxImv/DskFvVVCZVJ+8RQSO9cN2UkF5Dsom7sRDGjh&#10;ougg06sSZq9OawHBdEPPq4V2lqqYaiRqc4/ygB1B+wmRPH2/nu9E4H1ruNyJCpKrzA8UznkUUMhB&#10;OxN20wtwEFjIbQ2BHzeIFahGLObMU9VLVfcAM/0xiH9gGj8MDPCMQWPECAyuHSbg4QzpnFgnaT+s&#10;2ViDWI8PwRvIFNSfyzIYsUHNxCsBeBirQiYXhBs0u1jE0A8wmdYgzjyJdDHQyXZ6fVX0VJE7HXJp&#10;aW0or3MYVsELV+VPLXXVOFxf9WjwvoWO2k+2fJMBICgNM3k+i3dUQ/3I/GoW/piJ+5kndN+5yrOC&#10;zhunH6HBXoK4mxWSlsyGINaMrpNxZVEpqEQtUvn7e8jsnQ+wmWVCnc2mIIcNSuGWjWhxbTYEbzWt&#10;nNoT1XL060q049TCVwUElH9soC9Sgn88GbRJT+Ei36ENvOzKpWq0QuLAOHvz/s9mUzHs888hmHzJ&#10;+01fTBs3X50TCWJTJvursdXRQDaHprgSiuIqgDqKo7YBAOKAAogdTpPq46T6XBrIfqjjaEYOAFEW&#10;7eyMTZEf7aWfhKBi4+8N8Yev3RDDcIZT74TmugM984BMdI4y47dKBmr6GQSrvmZujuc2ipMsHBb0&#10;NSU8CuADCpFRGFEhUJZOWZlDQKeDnnnETZUUhugYsEN9fUhQPgTV9DCSBftG2CPsRR/z+hi5mVTE&#10;0fN3xUr1SRgmRxPkAT3hWVA5WyBnb/JwoQdwRJXDSlYvwKyLIF6FlpMCwL3gd65evFJmocyoWXgm&#10;gTwJlof2g1Og0k1HoUL5lxrAuhcerD0ivckQyumvfztQBv2P38hOd08cB84i6p5ksMxUGKBmC+3T&#10;NJgbeSBVsbGFB6qZh0l1kV9SvjXeuAECiLnBOczDcTc0EPsNahxUIrcukJXIvi8egBlH2RIVi450&#10;lBsznxnc7jXTtxUgrkAQ6x61B+/lBgQTso9wMR6kzDuxWbKO4k5wAtoiVUz+sR0YksfhzbQBzWWy&#10;PfjrawTzRT+QXO5UMa7wqllnBaFHbY9dpvHksbKY/mwsmfj733wlg38zUIb9HuqhHoJ48WhKOhQc&#10;3QANBBitMgD6FUapvbC+Kh7aj+DVo0G8hjmE22yID5ToixnUmAIo8edh3QkF86iLvRzwcAbtxnaB&#10;SfLHIO6gN1YJng4C+WMwdyPsoFhpHTpp6azvtZ63ZN43BG4fQfgGAfk3cLj7WWdqAHeTfbu4SPX0&#10;0O70JF0jA182BHDrtfO/fM3gtYXVUit9s2GlpAMySnZdafUzBdcg7uPf6KW66kfPrJ6SOhvUlgax&#10;9sQaoOVcwrXYytYf3WM4tWwM6nkeq3mtOISP1EEEMMA9FAI+KdByG9KLygFpRn4Ivvm2p5NcAOSz&#10;C70rfwJxJpuKIZ9+CqDoC4KY1RwYggUE8Up0uf/XIDbDTVLLaUMQE7AWgD4cyeYOZGW1gNFAVqVM&#10;zcZ+BLEf4ogboEhu9vAlueFkAl/ACd9nSySEzLCrXY0xuuEwzxjwHKma1I2bMBoHGrgp2nBSo4C9&#10;hasyYDSjeX6eIE6NAMSPSXUqxlzPMOZ6DJ/zdiDfFIDy6+72cgVrzqtudkyiHeWiIyAG2DlXGNDc&#10;9HSUu3geJ/lxeCCfEswKQXxGxrm7KZhMHCixTAIjgReug7HiCNd0KcikpeB7TSE2OIDUckGZf+5E&#10;8KTsgRdAlZuAFrKuVjQbT2F/OhERvBHoEg1msKN7Yc3Ag1nFaBBrOT3knz6RrQwJis+dY32GPBC3&#10;uGaIfnqoHvqp7mII1iCQFJ2m+tHt9LG6vujgAWvj9m/BqeA1k+yG25fQSr6CVQtrkOQ77DnJvKiP&#10;tPEAt3wI3o4sVnb0ifr3qAazSriqwEI3iCalcrZkwOo6d4BAhpaYCLD9xBaGbbulChH5Sh66IvUu&#10;PsTPMyzMxhbnBQPD5Li1khSJCR3EitMASnYh2r/e0lisZ0LoB5wxgqHWVwyxBgOvHMZQa+A/s2Nm&#10;oGc8ca4hiL2XIccDZloDV6fSepSZpEEcoGgthl3e2JYE87UvKhbmiJXPpx1ZzPHD8ykev909cKcP&#10;wgLKgl32v2ZiDeI2JtUd2G62aVbmfejkElNkltqV6gqoi/dTTz/T6H7WSn3Y0r5hR9zHJLmPtqOX&#10;AO4meNtRSmljO9Kh/S/vdQdi++2QbNqunmHNdBYNdIaFN28xb2DNRPvTA3Dk/whiPtse7dWTb/L7&#10;GcZikZMNXLZYV50EcRmbkZoju6QBqqKeRjYGTYCU6nitJZj1VBHQmp0N0j7g5JWTrKX1k1A/A4Hi&#10;Jqi9Q6AIQ5DhmfnZZ/Ld734nwz/9g0yjH55LEOukegWUUc3CysxapQGNzK8ptjxGw38woLaUnmjH&#10;n3f9YH+qgWxJv2xDf6wui0FQUdcSCxEYva1FCNIZmaR5eGTNQNBvFuqcMxXPDbd7ITOjAfeACj4J&#10;86NcQIwbCZMXIFmeo5rwAuWKlEhuIHR9UtTTdWMEoA6W5WBZtbS4C4PnEqXFWXszg+HaFb6+CHLp&#10;giPytYzk1YDtCCZtB00WsUCfx5R6rhw2x9YxyFZSUcu8FkpAbw+XBP6e9Z6eso5MqXxgW5BX8yD1&#10;G7NeUpKDirWZM9BS8fLJBOwUtLLGk3VHUioqcXoaSo1Tkd4ZOWjsLwFMIH/LWulrYIjfkZEHw+D5&#10;/h8/kQBsPjMhjLc8ZHDCKuKNglxYifSyDvnYsxmC+oPCiJZqerrp2Too+TooudtRG+mm79MBTrdC&#10;TPVhRXNLXe3bWHd08Hs7s3Tl8YvrvWZ4Hbp0w+ZRKGJfIwywolSpQns6j0qkDJRS+dEtTPzjUQDZ&#10;S6ZHBYRhYd6J/ZJvQMNRZiNjm0owP9sRSc8MmozB4QXgiGe4QONMjcWR9dGIr36Qzz/9Wj7/w9fy&#10;DaylQUyml8NJtQRqac2H7bHISCzhB5vR41pBl7ObMdvwtSOQQj+sUoPUjJxB4hoGXD54E5uoTQkr&#10;qzH8PbNRdrQFVOM6ZYEkuDhJAYZpKserqzNdDemA6+PppY3oh+TQTxB9PG91aPXh6M/1IDDfRcXT&#10;RbXTweygRwdY95BtYs3YiwrIW4aCfeChO5A16sBNsot/r+P0EWk5sk9e7twnTZiwtfFnWrkwenSo&#10;Rv/dAd1RoZ36+fUriIgs3ZPMRPs2goQAjPLiw6Ukbj1qM1SBB7ZLA4IBTUf3SrPuvOE3N+tOn8up&#10;/sQhBAUOSg3VhpbbFWRtDWItq7VHfsJzr4ICt+ztsTgylVBootORERr4698wh/iUtd/3MpmNyPTB&#10;IxlAcolSyZhBX7RQzDRoLkvaE1MCejVqIOYMu6wZdtkBqFGihKqC2DDxdkBB0xMqaiBAk9CVJswr&#10;+GwA41hSlc6cMB0vapIZTKjJH+Rsp5HcBlxlcHIvGPEy1R5i8voEwMZj1jxPoZzpeYwkzRPG78/W&#10;E9ggX5LXBxqa/OuacQnaMwTxRYL4MtnhNCLy+1cukqMoXx63giDPyuSmD+wRHrr77EZvBdqCWPKV&#10;B5uY/MUEo+gYKGuAGuowa42LOwLwlrIK1cUFkxRWBhgf0oMzKK1loLE0607VAEZmRwNWy+YJfK1B&#10;ra/6cwp4+BjEXynwAZXHQZ8MlC//7tfiimVJBhNnXSn1oQ3VywBEfXMVqPAxiN8Q0B8F4g1TVAUm&#10;UBL2ULbp0V5PBzfa9xl6QAJas04HD2c7D3Ab2bsN4EwnwdxOYHfQb/fQq2kQK6a4Dy2zjtIMuNZg&#10;XxMJVO3B6I2LDkHnxAWimrVIJSV7KSL5ZQwH1acqV0tv+mWdNehc4REqELco7a6FBskJqhePWQsh&#10;Qfwo37DD/oxAHvjbr5jGD4TfygCLwHWbt1Tc6HNXs7u0pUUxA3dtQ6VjORnDL9BZPnBqg1fhhgjI&#10;Q1dQrqyjTBArnwvmfOTvvpLP/uHXTLp/LyMJ6AjTVVIMWk8F8ZWNZNjvfghife1l0NWDAEDv/3K0&#10;VH774fTx86p42cX6qFMJCwRjF9PnNwyw+gngPoZYfUz3OyAwtJ4/Jq+YObwi2Bp2Y4qGf1Lh+ihp&#10;Q7ihTy8CPoN+w1Qcc3IuSl1paXX1DmLGG0rqHsX50+40omGWi/9zDoL8FQy5av5TEL9KPCKvzp6U&#10;14CYXp7+xbC8XgP5/yGInwEFfRzoLXeQCTqDuVsIGOjRv/oVgJrf0Mp8Kj/8/iu2Bj/IdKSEFxLE&#10;S1jVqXa1FVTOlQgyrIIlZUp21lJbs7M5Ay8LJtRWlOVOiD/Yqyg/xB0XhoreTLBD6b0DTVaKOxet&#10;E+3QCj7LmZNmc9A6Q4FzrmblKXNlwHlnc7nBKuMe3koPQEvdR8Ikif/oPbSH9CTB37wf5C8PkETR&#10;X3+sJQUoF/39tymR/9+0/WV0Xne25Y3mQHFVEjuJE8fMDDLKtmwxM1lgSQZZRsnMzMzMzMwMMskM&#10;MsnMzElVna7ut+9d9ze39KRSOXVud48e74f/2I8givVoz71orjk38N9uYRVPzCMRGBakxNiUKH/H&#10;2mUlNdyGzDbONsl/Z2ni0y62SxaNZwzVxbJZgl6KQ+I4+NGZeNFmtkjjacPcS5IxaGQJxGJlCcQa&#10;JdXHyKoxNV5dom9+7VvbGiL0JhCrHq5VqZ4TiUXuKEsqWYLoVFHOcSw/lCcSJ0CHO7loCSwqnuIH&#10;iR6we17SaHn7s+6pnuSO1tfPmjEfmW9qdKHzA6mxBP1cIFYd+Eqkh6OIz0Mbfcz8VOONl7CQNMKS&#10;3ctbVyRmP1sgfnsDideT++wOrhjHWFjPIbpewaj9DrK+d5gjiwRzB6Dc2fCPQFbj6yyNQe0l74c+&#10;uIG/y2J8iTqSLtcrXdNKCXCM0kr+qShi55DuISWk8kfOIrK28Q5CnYIITC0cQ22WKJ9hBN4E4O4o&#10;Tv4dxInI1koMoLGjhFKtVDkrzppe8S+/sTJ/+sqGtki0m1txCVFjCxBrI+ktwFWXWlcnMqMA+q5A&#10;nlaAfUeq/A66rlJmXVXzvmZ09BqC0csd26h1icBE3neopL7dtBYAU/IsA8BkI/dnT7Eb42mU8sA6&#10;0rm9XWev9i+s5P2o5QvE+H7kofqJssVhjOmQOf0ZCvGPNM7eHoK8tIUeCIKEl8azQUbHP5cm161Z&#10;E+weNbErEueDGDMDpgsC8kP+3w9o3qluViS+TG2sdPokzS1nIwoi0k50n1cB5K7NGlnF3/3Wyn7x&#10;tVUo/K1V+up7utQwuZjNBzi1MRRdUux4rGYjWGEMxz86golCeA0iNfvLEUj5pLAjrb3jNNhx7XjA&#10;puFs2ZrxXgfsaHvQG+oSjAopM/xu7Munkk0G+0K59A+3GLb34sLj8KCOtc9Wto63de1a2DZUJnZC&#10;PVOavIOUYWvn/CPvm50wWbYxx92Kd64iq+Zniq4OoAd2tT1DcFznuo969whPvcOjIExw9tPQ0tlN&#10;k+sG7f77a5g508TZQ9NmO3KjE4ngw2mWZMTFkfPHw5OOwAeX9Tc0lUTkEJDTUJtQFG6AKr/S6bqI&#10;3wnEOvXRlG5a38cBtqsmrgB/uAynJOl0JXSZaygaf/4dyg1uWJkiML5xkz0kGr9g1vhMWl5qvhQI&#10;9f00CimwaNHHTopWcD6Qur1nnCIQvzx1yJ7QzHp6CA+iXXRCN6+g1l3IqAnxQG5udbwViV9Tb79j&#10;EeBDAYg/3YbRhCbzK6xcjo8eSIaSYWfH9aahMg5dsul2fzVaUXgR3WNsdxtBeTW8zpNan5tHnQyd&#10;8wTv237KndWoNM7kfcuC9NKkbB0rTxpdonAxq1SoFID1JwpjqYnUajfkigTmFsyK4+uj2YQyiKKx&#10;QKxUOh/E7Gqz/KB1w46k3jHUxAJxlVKwvr4tat8TaUoRkQcmxsM3Z/2PB5bSaUdrW1d+X/3OTmTW&#10;2InI+wYG1lvOm4KI+7IAuK9E2mDM96rgvGES8Br/pVc4QLwgAj+Gs/CA3e17TADyJoyys0jW7GqZ&#10;Yud7dre/QpX9n3Sfxb3/yPLFX1BK/SsPXLHFPrEor8bZRxpmb5n7P8Pf6QEchPv4QN+lWXWKUWcO&#10;lr3XWEKR5/Z9RqWPoA8/Jo1WJH6Okml+Wr2AaDzP7i+cgUEbZmxSy5ScksZNRGKJ6+3gvV/VPgP+&#10;MxnQ739t5QrBrONUQg2kJjvcDWBteULL9Efo36t8BXjoAJYoGwp4QyF/hMCrDqVT7VORhRo61UkQ&#10;QaTP1Zn+RnumDRmsM7Yhtc5EqrYHaXRXSDi9MH/vxJi1U9tM64DKazIqN82xoY1i5/izZTCoVqcn&#10;OunxLjjPu2AfCcQCr872rE4YWHW2je2ZW9K4Utq8A3aSUuqDSMwcHtEHS87etpf5ps4+Xh9k3nmI&#10;GfFRtKZ0sqnnsum4nmV2vBkiw3b8kBfzEJhCp6877JQ2KFmksm6XGBjpOBh6IfQuZpYAHIGulqKw&#10;utHuRF6NkRRxBVpXOq3PKTIrlRaI8yNxdTZ5aG4VpbH15ffWuER5W9yrDzpP7LHSHHkgtpYExxgD&#10;KWLKyeHnIHa5PLiYRg7bCHbSG+owReDHRN/70A/v7VoHOQSPY+be2dPH2GsIHX+huaXm2Fs5QzAf&#10;/sBa3ltpUN1lqwfRwQ/nSbn34gBBM+U4Ne62zsl2kv3jm4ytbi9BepW07s76+ZwFdoMmmObvZwHx&#10;pZljGfWhTEJjUfrN07Hz6IwAvG8ldxpaFazoH75h2YHRkHsgS+oIwgPiDoERRGA/nvjaxGJ0pHSO&#10;aNzKi1GG9LyIxt3YYurExozGTRmkbM0bNDNfuSwiy1qxWCkrTSQu9evPqdHQgtqx4aea+Jcgfq2x&#10;E+cNUVda0zqvYVwpbX6CYN5Lxnevt8KBRkD+JRtkL3mgvoR88xQZYAHpAb/77XnM3FnhzJvI6G1Q&#10;XzsKI+4IDc+3uDz8T7yb/szf7AOEkmdsUb09RuSHJPKSnsVLmpAv4U2/4AH9BMrwA7bmBOI7vMe3&#10;0Ti7hTDDsQFd6TYPxeaFDjWMw/vw9R+QOj/EkVHR+AFR+C4PkDswEu+Txv8nEFNuukC8gmmKX/li&#10;VuIPvyYKFwHERbh+Z9V4mNZF2L9hmTI0usqbD3vfjWF1hZA+R5I2h9KZDqV5FUin2qsyqiAVyjlN&#10;rtZE3vZMGnow9mtP/dwajnYHaubezO37UGZ2B7StOFGIYESSsXqRWcqnqSEC858tSo2y5UTjtXCc&#10;11Efb2KrZltXlCoA6ja6yoq+Wzq3hbUCBY2vqX7eQzNsD6nwdm3tZNLQykqxdV1SbX3XNNvcA9X+&#10;bi1hG6XYSiiF+SfJthFxjlEHL22baLvgrk6HjTKKtKQzxI4kokAi3VFPbCvcibg+uBREwZFOZnPJ&#10;V3RKBNIb09hqgOJhldJiZbkBZne0efHsresP3bIR9TB6U0TfciwL6JQHwJVgMlVC1aImXdu635Un&#10;8nfEdW8r9qKIvZPOPSWSPKeWU/2quaZT/+qoFibqvnHmnfnntVMLMxfNgbt7jLT50GbUMdHoAmzX&#10;Zo+xw2QgjxiH/H9Y6/xEtHgjgXzcIj4x/vigERMre++uoG19lm42Nq2Pt6N+sgYtMs5Vmlc7iRSn&#10;IIHcoBFzjXMLz+e7PBxu07G+Tef6wrwJEG8Y+XETHubm3tali01jda49da/WE2ux9VT5iyIWjUND&#10;En/gRAgeqm8FYoG5OeZcESxQRFHvxvA+pzVDujY4msgbYV1RRtHpgjRrBhztWLeGML2wRv2uuFVh&#10;jbF04e/tm3/9k3VgDe42Dain1LQvqIvf0Dx6x/KC0mbnEHlfkzK/dsBL95611Td8/0upeGwg2kLv&#10;fcH1OSnzq/VriLyrqX2X2hMaV4+Q831AZLxFCp07Zaxdhkt/hpIhO6ONnWC//D0Nvw/M45/CQX/K&#10;z31ApNVa7DPmx0+2MOpjDPWMiP5kPSk0P/OeIrDeR2rgmzS0HhKNL7KWeIpsMY+H7V3S6ofzJtsj&#10;TN4fLp5tjzBve4Ss8AO8n+4B4LuMn9Shlnb1JebGJ2n6nuRvdLBHhm0kY53Sro1V+KoQ9NZCVoo0&#10;Wqck71N5yho3aL/udKgbk043o8ZtDHvQgxNFBhTGAzSMJlYAkdaHlU9vFk2C2YxK5PPJROt2orpS&#10;9qTjOpkOsLv6MeMnS+3JwzaWeb/sXWR32oz12IZwAJpSG382F6G3hanRzpL6snRYVe2THTBv7NDS&#10;ic6inCn6rmOEtKFDqm2GtbI1i89T/y5JibY5CUFsefjj5O5HLezpXJ3XkV42KRzZkTAWrFmK2IbL&#10;336AvEMSNtyEQ5KTUZNIROgu3uIZgYSwrVSLraPGUhykBo7G7DqW7aUm1Mi1caFT/VuvmkBcj80k&#10;N7yHSLFrwNxyC7BauAdURbs4H8Ss4HGkNVUdIFcHvDWZm9b4qgzO7sF2ZulKnBeIgihAPOZGeCYg&#10;05B6qfS34Gg88oZoqtGJS+xAr18e56ZBM+whGtp3sLrJ27KIfeFpdnRkd3SkJ9j/lybWDwj9fbyo&#10;JgvgP5efdj8l7X58RKqa3GwYqj+S9xLAFE01b8UsRiqrYbBNtD2M3M6RrVxbTNoPUeEOhJhbfP02&#10;9i6XALGW3E8yLjmIE8JWBOMmhEJJRU0iEKfC2l8VMX+e3pLdiUPrScysTN7X9gHh1hLARrEcEsxY&#10;Lgqx+DC0plvQbe4YxIyYdKwrY6XuKIZ2p37WKl28A2Ioq4Wp9b4tbmW4MQv9+5fWnGbYJcAnE/Vn&#10;gPT1QVhUpNZvAa7rvNKoaC9f27vF3vD+vmET6SXLIG/WAVzS5WdE3adIET+jbHiCVvcj1g8fkbqq&#10;Y3y3oA69yGw2B+rjpT497AZc9mujhlDbziVi0nRiLXFqTITFlC5l/f197IaAt5xGlEoRZ2w0y+7y&#10;s+4A0lukznloT9+GmXWHc52HZM6QHvCmB9kdHogP5kywRyiAPACw9zmPFjFy4t+if8eteVqHxAqG&#10;5qP+PSeG9LbjvTNsP0Fq84BuNEoD7PN/+7UV/bq4fc8prkM5U/Kbks4mXQOWcBpDX/Vg28yTRldD&#10;eThVoR4muobQmQ6TbzSdaK19ShwwFHpmDB8n0NTqCN24Dcqssn1pi2tEV39YXOwPZ5ApBSN8EcJ9&#10;HEFNHEjmGhICd3pGHJzYxHBnNU47rks4S+kyr2yV4IBXYF4Nb3QZGlA6S1pAv2M1Sx3oefFhNhNe&#10;7/TYQJsWwwgi0sdmxAXx2h9Ae9sStpqWto5h8T3JtnZvYwuhXO4kBZ/LgkNfVtvSmHE1Z7VKSwwe&#10;qndpTjXG0MurPiJhISh1wMRyNa3qsdQvEFfF6qMCDgFVStcFxJ649Pk4n6tKXVgFHSmBuNz3Za38&#10;d2UZvVQltamGskU5B8QRlWuhWkmk27ARO1MWPratx62QDS5S62eoQjwvOC8Q536J1eazwxALiDQv&#10;IHE8VePqAN+/O9/F8CYR+PKKGc68d8/Y3tSF2+yvuURwFgE0v3xFqn0fgsKtTWh0bUTfeh1SNETV&#10;6zDbLs5B/4lmyzEWIXImDGEVknHTvEnYy7DrSrS4RPp3Ay767eWw4pZMRyoID2AeEhdJp7MpRXb1&#10;7GIb8RAayXJ4QrWa1F61APG3yPbUt2Q60FE0UrRmKCaWUmml1hGMjUKq1KO54o78DmbYbL+09Y20&#10;rlK5BMRZ1MJduKYxlkohukfC+61KPVyleGlS6nJWGBAH0qw5Drdeix1PiIAvKB0UcV8hj+M6L3g/&#10;n0E/fbGbVJnU+xW+w68Qe3hNzfsc7avHpM3qAquBpE7wXfaHxZzKk+NmQSPJ2ToiEt+Bl/4C2dqb&#10;k+jiw3d+itvhhd69rVMxmneffWbNOGPZ/rmNIMWtubCv+DkCnuiUeYDvLiyse4jy32RGfIvFh8v0&#10;IE6jfXaRrOkmD8R7vJ/3+e8EWh0BWVenM00Ez+XnOI0tRkzHSKWPsWq6r3d7xnudiKxl7Itf/9GK&#10;kgEVg9YrEJf4qriV5Eg2WJJQDZH7acLIqTGR2cM56FQTbQMZMekI0H6ohvgiMhDInno4r+PpYKfw&#10;+fRGyOSiqqKGl9QxB9Gl7pmc5iwGJUOPTWSSEEXDK4zR4GfTGQnNxaxsCZsay1on2HLUJhajrbws&#10;JdYBsgC8hlHS8rR4xkkJ2LXEOuBdAHNoblyozQHQswH0xDBfG4Plqc64YE9no+nu4in2lz0wbtZi&#10;UTJxEM0YHAkhiYxLRc+Jtbgk1gfjg+JZLWSNsLoHWsqNMVH2ZiZMJMaxPgQPXbcqDTnYe2CE7V7L&#10;2wGsIrGuDfle91p+bC41oNHF5wFsafZvyzBqKcOopTJLAY0q4N9Lx9oNLrHX92VsWR/mhZs22XXS&#10;OoH4PrWadqW1APHkp8NNCivJdR4xx3ywk4aYUuDNi2BtkUKvzJ/lnmBn9RBaWi8OwMnG/fDRfpER&#10;WIBgVHSDqHCe5sgF7GAvcJNeggl0Gp+lo0N7O8voOzEK20OX/xDg3d+fJQiEBQ5CfrlI9LiiGfJC&#10;UkvAfWUeNxQ19xlGJPsHYbSNC8Iq9KEG88cViCWn0wTx9RgaV9LNSoAbLRBrc0kAjqVRFU7KHYED&#10;YihrlYEonmT4RcKdDsUEm+YWETuTtFuUy7YQCNpAAomE61vz++K8hzDBECb45jeFrcF3xWzfzGn4&#10;K2MjQmr7EhC/ObATAO9mSZ9uM7XvTyDetdFe7CAK40v1ghTXATCNo5/AS+15G3XHW/DxVXuK9ijA&#10;CMBiSF1HVP8JUfYFo6YbcsegK3wRF5Bj6a1tXVQ4ToY+Ngu/oymA+DANJ+dnkIZfA+w3ud5i0eEo&#10;wngT2c9ejGrGjRHstvMAzCGdvkDT9Rqd6tvTRhGxIX8A2p+DWFRMgfiaqJgFNjASFTjCjrx01Eag&#10;EV7iN7+3wn8qYkWpgYszFXCBuDT3XcWi5ehSVzB3hCkaQDryIMNsxhGIxegKZZXVm2WJMB66QWw4&#10;NUMtxIf6OIC0WhE5HsqmfJsEXoFY0bgvIo/9U1siy5xirSCBtEIVM4GeRggd7M+mRgXabFQlFhFl&#10;FwPUlaxerWC+u7IVyhMibxQcgXh5WnMHyLouRHNZYJ7PnHchsi2zUbmYGRdh06KxvYwMwH4j2I4M&#10;62FPqO2e0Jw5iBbz1t5Ztoa9zZHoZrUhCqfh2hDtF8cigz9rdU2tXkUPJGdQW3QPt8jA5uZFg6ZO&#10;VdJm3Aga1mK8VMUD3SiYWYBYV0VmReJalRoD5LqMl6oC4tLoTNGQ4WlYnnq4DsB21ziqBEsDzPHG&#10;spt5FX2mG4is5cEGuqWIjDjAA+rkhzRdHtL0esgC+kPSbde5jxTqXb7v7obFDrNKCx7Xlk633IWo&#10;lfCHPonI/R2aMnchDpyfNpH1RRHm2zkjCfFwVVNdoMN5GqlbycQcYoS3qx1UyrBgm40QgN5bEWY2&#10;kfVk88QX1e886Z4isuuc44Y7Mrpf/i4yYvPzEa3rS7oVzQijIdEyjKZVc9QW46ipEvEN0opha2oo&#10;jZqi0XwKQ84nEhAHMP8ViDsFxwH0ULyPkQCiWdKBurkLDROBuDVa1NF4INUpWdoBcWX2l8t8VdLK&#10;/NuvbCG7t/dQd7lHlvFszyYATLfZib7b2PXdTs2qen+TPYVx9Yxx1DNSaadxpa4znd97rLLeWQh4&#10;58+2PPTHbuCMocgpdpQ8kxT1BBw1nh6tXmAP1i10atZLA5l4tEmxPQSYE9SkOSwlnJIIBfyGA3Ca&#10;z1CzXgT8uaPhSbOgsplVzm7Fv7Xh1SvZLtQt84bghMnD8xSTkvPQf6+wB3+TtVDVxzd5yDpcahqL&#10;DoCJ5mJ2qR6+DNnjDD9XInsHUTHdSJ8oEdZVkX/5tX3L/fX1N5BsCkBcDPEIRWJNCmoVK0tzq7I1&#10;VlpNt7oJDpWeqMNoy0nlj8DsA5ADGDN510IGtzpCDNWrWoTWFmFypVA3Z3ojqQSA28Bf74Zmeh8M&#10;0bOQMM6IjcWziWWWSPy5WJb4bHp0uE0HeDOoM2bFRdpCJEqWAMoVGIevxD9VZzX2mvmvFZH1tSRA&#10;HE0kRmoV71zdUEtS0QdG2mYl87OVbVKRt4kGxJmWN38kf7QxtgPT7F3oV01vQ5uc2VYiqXLzoERG&#10;STHUwf7QKEmNq/uRUnuZf5MoCwXcXo2CMNBuwlhJZsuAtUpjFBxrO6dSKYzFqvC1qs1ofDXGm9cV&#10;iYnCROPyLMWLrVWPLrV3JexcSLeb8gZ3oXFzCY2tPITybtBYubFqpd1ma+kBdfJ956CTzSbTfUB+&#10;D+O0u5zbzBDzuBHz0BW7AYBzl2DPsogoCRnjNp5LuiHP4WJ/jN9vZSKCcuyI9q9SwfpWKW/z0Es6&#10;wpbWOdLD06y6HcPxYWNqgk1p6m7DqlW2EfVq2ZyoICfz2cXNeJx0+hjpXg4St+cBrppZ51mnyyGC&#10;H6Qu28QSwhLe56noMHeDRBCE/nE4jKB0aJXxqHVE8LqF9LMkTUtEjYXZEyLTbEzlIuj8N0JELxBZ&#10;1kweoC1RC+kQQEpNU7EtgM8kO8rwDrS2WlekJqtZrARzdt5LFEKkmln0s19Zd5ppNxkP3SFNfobP&#10;9Ev1FbS9BWHjmZpeXB9v28B2G/Nkmk1PcH14qM4z6bMYUXfUvMKL6sYcjMBpYl0HLNdYS73EemYO&#10;6e45dn71tfs8EB8xL7+/Ybk9oVH1CI2yG/Ijhn11aRyulnrQCfRE7uw+8A4Yd56AdSiFmaNwHTan&#10;JdhWAs5BJiDZ7AafQbftOCqkp1guOSsOP+/xVd7j6zS9FHFvUkM7ixCqg5ElvsznLhaMl6T5dRwV&#10;kL2aqCTHWoVf/8qK/P5z+/qrUs75nnRadfF3hYpaUZpbZSnnqvJ3qUPkbURd3IC02r1MFUCN+oek&#10;hqmDfeg5+EDN9GQMFYTWli8PBimY+tPsCiWtjiUiZ6Co0j0gyLlmMk3oi4he18Q4msFsm6WmWEvI&#10;N224fjYEd4EhHh42ClGwKbimz4qJAZgRNhNP3JmoDMwD2IsSY6mFib4JqDug/zML0EuHaBpL0lMx&#10;yJoREWKzosJ4HWQTWWyeikLB6vRYy53ei5S6r12b1ZsUMA0if3cWnlEn8E8mVU62mMA0lvmjrE5N&#10;f6tXK8Dc64ZY9Up0W32TLDQw0Zo0CLIqFRpYrepNzb2ev9Wo2sTKlqptpYtD+C+DkiUgdiOCq7FV&#10;s2IDp7GlSKxTDn2pKtx4DUsxk+P7QsrVN9+vS1oyo5NsZGlvrWZbaRUSPehK3yLVk+j4PZo2dxEj&#10;v0v9docaNk/70sx+ZYx2lW7nNZpMV5fjrUSZoJGPZri3FSk2LLNLaIltZElgDuT1+X7+tjQw2BYE&#10;8t4gMjczJNDW8WDbgm/TKqiSE5o0sDEN69h0n6Y2vnF9G9ukPu+ln22l5tozDr1lzrFRePFKlQLX&#10;iBxu1mxupL29eyED1N5msRc8nKZGa7ymwrhBUtkL1o6w5GXDaIyoqSVp2haAOIK96zD6DGH0D0Lo&#10;ZtYgGwmmQy2NaXkSi5KpUVNblv81N27HTZOGumU0jga1kSOq+l1Jp+Nangfit/9WCKH1enZ0EY25&#10;TRvsKU2rZ0Tcp2wbPeO8oOR4gazOcz4vAD/dSBNvLXPvFYzMmMfeUrcYXnIePYCrlBbyEL6GO8bF&#10;CTzcqFXVtLuIppZ21+/xYH3Mw/QRHe2HjKHurKavsJK/B3+LWwA8jzHQVXa4ryAlfI7lfknuSG5H&#10;u8DS0DpExnKwV3u0pgkeCBHu7ZaOCCLKK1KWIaM5g3zwBfj7lyEiXSILyAW4Oldohl3hep4UPoco&#10;nMNqYg7kmuMocG7GiC2lsZt98W+fWaHChewb7qdvWTz5hvmwc9Cq1inBg68cggHVaFi5wdyqj+B8&#10;wwrVrC4z41plS1tjgNuQ1LlpNebIEED8aWipyRWGuHwwUToYskccXe0U/p6d6FT3Ro2lA3z3XlER&#10;1jMJ/fEkgNwq1RIRLwxFSuozUSlFkRzh1cCGNq0LoFncR25muGc9Gx/YxCahODHatyFq+Z7Ox0M8&#10;3LCbrOpcx/i620jvenyvG19rxPd68H1NbXFyuJ2f0Jv0ia7iisGsM2bZelzv16Dj2z8+3QJJl4O8&#10;UwByC2ZdgVazqrfVw9rSrYaf1a7u64A4yC/eGtb1w+m+Pp/LB3E1RkmlAHDxouwJA+a61cXg8swH&#10;cYX6VgG/IQfANLcqovZYHflRd9hMfuVo61doaMGk2KGk2rtGYv+xdpsD4psricqrsB9dvYLX6G85&#10;h3oW4QM5G0oI4bLDZWbfmuh7YSGu9bCnTjMWygXQt9cvhpix0p7QvMkjIp8aNsT2ZGXZDqwo99FB&#10;3oNKxPJUlgdiI20V0jtLokNtQUSwzUK1YzIa0pMRSZuKp9PiFtGUG2hWj2TWDoAPEzEOQ07Qke3L&#10;VubyqyEYzEcSaCJ7wT1pWCXjVtAcjnQswmzhEAQkbi7vJK0YpsGLbk5tHE63PwjP4YjaXjgaulst&#10;+NWBNLm64Ous7rS40uJOi4KZD+JgInkzC6GpUg/FiqpF80FcjjFdmS+KQ5wpaktZjLnOQ+8uv/dD&#10;saKIuo8VeekxPCVCPwHAj2CePYL48hCl0/uA+C4gFpnlBjW+NoWuEoEvk66eB0hHB3VCY1q9AFJb&#10;Uu37+Co90vwYIsgTPSxQr3ysKz//MY1C/cy7EDLy5tCkxPrkIiPL82Q6ArMkd7JJtQ/AIBSA97KX&#10;rXOQkWg2hKSfg1hAPodckjaWXGuIqssv4fJxjpNDxD8OU+sIJc5hMqgFGa2t5pefW6Hf/bsVwrXx&#10;G9Lob+lGu0D8NZK33xYp7nxc/LvvrQqgrQP10gXieoyTapQqydYZqiwVK7IHjosEBBBfIrIWJ5Ri&#10;BzHak+BeKCou2iKTf1MH+hzdEIzMRDCgF5lAJ3a7I3zhUMO5bsQW1Gd/27sMvirWkAuQ2BlNc6Vr&#10;EjKeRN60IJsd38xmxTZFVqexc13WMpiuKFrLneJI/VKds68vddwwWEfju/BH6W2Pl4+liTHRPm6d&#10;SSdyCEDGVnJ4Z2pEpSJwfYmwAY1j0QdqbU0bxVvdmgGA19eJxgJwQ6JxoF8SJ97canlaZUVi5sH1&#10;aHbpdcli1XmDYGVhxFyP6FKPMZPSadXEAnEZmlcOiBFOF4ibQgoJrNgQ0jlNAqJSCCBenNnbAfGN&#10;FTS4kOu5vhwJIky4ruHhk38wV0fBRAC+xNjhAl3Lc2y+nGckJPCKxywgX6e5dXvjcozF2WyiJnyG&#10;ttNDIsi1BUgYUe9dl+Y0NfIeRkLLidKbO7SyHZ0RLKdUWUxDcC5p9EwsXGbHBtuWrm3tEOw2OUfs&#10;GoRPLhtLe/vzECAF3Ay9dSlNxrnQHqdhPzISr+J27AXHM75IIKrGoXUchXFcGOqX8bx2pGh9AyxW&#10;xtj8zgJxZG0WRQC9G7VaCG57HVk0EYi7wujqKufFoFAnIrfxkXiel0VQbzdAT7kaNXFF0ulycNDL&#10;EXWK/OsfrEtMnJ2lvLjOgsItHmKPtq4GxMxodTbzGnA/3sABxA9WL7G7yyFxMIe9znuYt2CK3WQ+&#10;e42G0jl6BcfpmxwbkglrbSCrgFMQhYd4gVTUT+AlGssp4jWCDa9oGKrj/YwI/1TMNsZNV+lg545D&#10;eodzmcX/M0RNReKD8BkO9GDJBvAeIcM5it73MSSRciDVnB87wDnnYA4KxOpXaNFB7CzVwBopaX3x&#10;JNnPMYTrDxDddyNa0ZrZ7Tf/8q/2TaEv7YuvvgGspNDomH3zzff23bclrAhRWCAWmIt9V9SqkzYL&#10;xPWQ7ZGhgSJxnfLlrDZi8x5E4fqAuUHZcubNaFDdatnJ+PP9/nx/ILpdofz3SUwJpBDSkXlxh0A/&#10;y4oNA8RILGH544ewgDcbT5+93wTgtky2H7dPs7/umml/2zvb/mPPbPvzrllwWScxlB8Pr3Qcg/lx&#10;zusfd/I9++fb3/bln7/unQGfdSrXqfbjrkn2592T7Ycdk+3j9sl2c35XolMfuo3Uch0620A60RF4&#10;BPs1TTRv33SrUycaoAYBUl+rUc3bqlXxNB+vBE6ceXvSmRaI8cqtQU1cq2ZTq0BELVWshgPgcpA+&#10;alcVg4sDiJVOl0XJQpG4DNGmPPS3ynQJ68PeiiCSp5Gad2D+HF+hOkvuyUTfzQB3A/XtcmSJFubL&#10;EkmiyJEp4uOfA5ixw1lGEWdYETzJiqBArHRaqXUeN+u9XRLUZyTFuUen+ybqjHmsz91Yi940I5Qj&#10;7F3vg8B/UooR2Irsp7ba2D7NNjDCU0d6B4J5R1DBPIqc7V5YRVtZ2VyfmeaI6OmsYkY/n82waagg&#10;jolhnxhx8RZIwCRUr2txqHBEwdxR8yqcj2Pw0FWK3IJNJdXKITDdQnn/IgCxOxtJ9UpVtFiIAm3R&#10;ZuoEiHvABuoC86sjHF1RMDsh45PAeCOUrqg7PkPVi/FeFkTicqTURX9fiG5rBduJhetFdMWvrVlA&#10;NCZt3rIauSWi8iZqYB5sisQPSaXvr8I3mPT3FmowN8lmbmN0pr3dS3TgT9IwOoYk0VlGdOdQNrlC&#10;h/kuIH6EMdpjehNPiMDPBOCdzKPZ734JiF/thOm1dZ29gWd9twDENxBruCbdLICsiHyCyHmErOZI&#10;Hw5XAfg4qfQJor0rEruAfJYexFlSZgfIakAi43OWf5comseYFGhzaXfvrjxEW1iN3/yRLv0XVgiK&#10;5Z8Y6RUBwEXpswjERSk7BGSB+NsipNRFi1kVHBNroYRZh8jaABA3qMSVcZIbbK46ZWl8QbusXay4&#10;NUUNROl0ABHZj/Q7QBpn1MVBpONhpN7xLEmkUvam+3njIOmPBze1MHVxCrY6yclJeDFtHGGu837T&#10;SPuweaT9B4D8y+5p9sPOKfbXPdP5eIb9Bzamuv5lzzQAPpWvAVa+/mnnWPu4YyTXUfZh+wh7u2Uo&#10;19H2ejOt/nlZDM37sr7Y2xa1SLfOANMHoAZ6tzQvnzZWo0YEAA4EwF5WpVJTQMvTxSfRGjUMM48m&#10;YQDXE9VK5pU0tKpX87CypWtbqRIIpJdE1REg1wWcdelQuzGaqo5/TgkUKUvieFBK2zw0tsp9zYyT&#10;3VoPvj+MVDwKF0Ff1B/bsb51CauW22u2OZE4l87yeeh+FxfOw9aF+S9aWRcXIjEEv/YcAD5DpzSH&#10;DuZxGjBSKclmmyib9cBrrA/egd53F/G2x+y3PoH6dx8Bvlt0ae/swdxrLwqXgPwss86TONpra+ki&#10;nrn5qSRjJOovLaCfY3R0GADvR0xhJ8sl6xjFyeZlVbtkDg1DJgVzGelNoD8xkF5EhpwSGU80F4hJ&#10;kWOh3oViSB0AmycZhlsriDORfD2Q+XEABA/VxEFV6PLjCNGIsYdAnI52d7fIFgA30QFvZ2ivuiql&#10;TmnKPjcgbgT/txI3ZAW6raqJy9CNLcf7V/Q3v7XB3NQ5KyCsiFm2EV9gVgfv0xu4T3S+z8PrvhRP&#10;APDdFQsBsephCBmQMQRi/c5nadRls9a6i1p1RXKoHURU4jogfgiIH+Ox9FhStQBYW04fGWF94Lxj&#10;7PcBxY/32N6+pG/xkIftvXnMkZFD1kjqKmC+QHf6pJpbZDA6GgsdRaziOGIVJyB6nKBM0TmD4ILS&#10;6TO872eGE5EBss5pXss25gSgP4wIwH4AvLNXD2tVqbyV+Ow3Vvh339gfMVv7HOD+VyD+DoJMScZz&#10;ZekpVEPG1o0Gl+MJRrPKHcfH+qTVtdDlakITS9lOPdwnmrl2kamf/TjBGMmHcDR2iqa0iYe9JRB3&#10;oN/UmXS6HQ3U1ilJltIi2T77sHGIuc7HTUPtIx//ecdooulY9jpH2vstI1gTGwVgx9qn3eOc82EX&#10;X9s1xrm+B7zvd47gjEQbeCjc2KH2ltevto5gNEAUHt4Jb6LeNiG5vYU2jjfPejHI7rQzz/oJeOv6&#10;0JwijSYSVy5Pk4qa2LtpnHnQ7GpE3azIXKkCa4bVvQG7DyCuYSW1lQSpozxNrPpicUEC0Sy5evk6&#10;pNOMmGBolYFH7ERlXhdDLO57ROO++xOpDtziwv/ye2uEM8Kh6TSkNu4hIq9hEX8B/OQFXBc6YncX&#10;FuANxLlAjXuGuusUJIMT0yYhlk8URhtrL+uAJ+aOseuboEXu3WT3AfAjiCKPAfBr1Cqew/F9zs13&#10;mzr7+oL5ZCPcxLjXX6Mbm0dqnget7/rMSTCLYAdhOn6brugJosA2tnW2ZbH83xpDtVQYdIgrLGud&#10;zPivuc2Kj7DhWItm8UTOYIyUCnDjqjdkrY2HE13nACR6InndyhNP2yYBzIQ1ViISQ/DQ532xeGkA&#10;AcaTaBxdrynStBHWI64lGlsJADjcqYV7MXsUmFNJp8Mg5CsSqyau8C3RGBDrlODB+KvPfsv6YwXb&#10;gj7VGUZt55ehu8Zi/R26yPdxvHhIX0GjoXswzu6uQI8NMcU8mlq3F8HKYhEmFxXKHNLnQ5QOa1vE&#10;2hDYV6MqV7JVwUF2EMOA86hOXhnMPH/4ULtOj+HWqBF2e/RIu4UK6a1hwyxvJKub48fYC/5GL2F8&#10;3SdFv6tam07+WbrOJ8lqZGRwDCXLI9TIx0mxT1E3nxiMugzc/WMA9Dj18Vl4/xdw6zhH3at6Wql4&#10;Dsslx+VnzNnfHa507yE2CceR0vzOXxKFP//8GyLxt/a1q5nF9WsArfMND7wiALgI1+8hgZRVWUcf&#10;pg4yyo3YfxeLqyHeYA0AaT3GTUqxm0LuqMm2WB0EGDxYV5QNrycP3xBomWGcIFLtSFLtJPa/RQDJ&#10;JAvrzZy6C03mtuzrJ+CT/U9B/ON2oiogfAuoX28YwprYsHwgA9pPOrv/fj7u4nsBrc7brcPs3bZh&#10;AHkYXNnB9nRpf+airW0bKpZdWS9sTNT1adQcs/A09LHCsFzxZ2xEKl3Fi7XBRg6ImzWORrUgBl5o&#10;qJNiV2X0pAhdp7a/VWBvtgQd53Iod5Rjb7NujUbsFwvEDZyFCK0hlv6OmWbRSoC4kvO62Felaf2X&#10;tK8/B8RflbBCv/nSvvvX39ucrv2xw9xH9xnzNEYgudTFV5llCsiXSK2VXisqK0KfmY0/E1rbl0gD&#10;s2nEbBmUZcdIqS8up8ajHnyExOprtJ8+7EeaZ8su5o0s9w+nYdMRP9y2rexoG25MGFaXe/W0Uzgd&#10;bmMktzEuxrYlJdpJlkuuQCs8TTq4CxfIFfjmzqdxpbHf3MQY7E/jmcXj/YQzwGDkUrs09YJTC4Dp&#10;sifjGRTv5uEQOATi+HqeDomjBeonEbw3EbCzmvO5GL4nmLFSPYgI/pXc6D6HODam8iPuQk3cDfKA&#10;K51Op5ZWdzqwVm1zK1HKYR5VoTQRgFUXl2BX+Ys/fmefMyftx8TiCOA5zs7zZaR6b5A230VR9BGN&#10;wruM427TzZfOVR46bNcB2m0ALBBflR70uAF2lE7xUcgrp1GY3NmasRnqFhOpFWeRVq5mlr2Nev4g&#10;u+XZHsF2zi/GTgdHWg57zzn8e3OwMLmU1tKusCCRy1z+CkfXsxonscBzGlLRGQCpsd4pxCyOE12z&#10;IdQcIyorvc7mehrixzki8WlGdw6AEcTIF5ankdUbJY+e/Wx9Vm9rTEf/83//vX1BBC7MyuFP3egC&#10;IP8SxN8CZIFYxCO5UlZjrNeQrbt6zIsb0KVuhGiAUyOLUw1oVTPXZNmkXrkqjiGgJx5bAYBXG2dh&#10;kHm0l5wACy8DQYf2CBd2QX20K1OOeBRlG1WvQE0M2H4ejT8BXEXid6TFbzYOds7bzUPY+RxGNFZE&#10;/sfziVRaabSO/pt3ROLXmwD+puF2bw46vgPSbRuRuCV+q42q+5ifRxxAjsZKEt+kiihyVAaojJUE&#10;4sYNwml2EYXrhzkNLoG7OiCuy/ipvlsgWtJ1rARvSlmBmFOrCnUb0jx1ALFEAQTiUsjx6PwcxN8X&#10;LmXf0ln9ihneV3/4yv702b9Yzyh2Y9dTv8qnmCbJNTrSOgJzLo0tNbgk4esC8lmAfJ5mzB4aMUs7&#10;tLDV+BFrUyuPps1dtLuuYvR1ZghATM+0LehV5eByd44R3WEvD9uN2v9xtKMPe/rbev5IqxAfX84T&#10;eD4k+VnMC8ex1TIZEfp5kBKmx8TaUORORwd48zqcCMxIjzOHOmhEeJj18vW3VGrdWIzjmisKE439&#10;WLkM56oI3DkEt0je61DGT1G1GjuvBWB/SB4NAWIw0TkVnW7VxL2atyoAsTSno5xUui0gbs3/w4+u&#10;qRhbAnEN0nCnsUU6LZ+nImh5/fFXn0MGKWVriHAnGRmdp/N8WZs/ku1lJnwLvvet5QAYuaEbRGCB&#10;WCKJd+jwX5uNkCISTTnMfM/BeLsAb/wuaXYerod60J1MbWWHsefZhpbahkp1bU2J6rb06/K2lk7w&#10;5qKlbAvNy538u46h73yC9+oA0Wk3pIhD3j6WDc84m4fdQRqAx9FsOwOx5iw1cg4Pi2xS68NOrdzJ&#10;aXidpNF1hlIvhwmNutqaBR+lKXYUZtjRHkTxIaPwGW5kv/vsX+03X35lhRRx2VQSiNW80lXNLB3X&#10;eKkINbFqY4G4BKWHQCxhioYEoAY4kwjE8sx2gbg+H8tLWwCuTTSuz9Wb38uX9FqROJLtp3B2kaMY&#10;PbUgO2qJEEE7xPS6MepNYJ/Zu2ZV++ztuoEmICuVfrd+kJNO/2XnaAe0LvDqtY4A+8vzEfDqawKw&#10;vl/nNcD/YSO60nN62M4uKOhndSBKNCWV9keVMsJZWqhX1QuCBqkyIFUqXY2rIrAThQFwwzrBzucr&#10;Ae5asLjq1w6w8qSEpVhqEIBLkVZX42ktfa06VaEIAmJZmAjAisAuEBdH7bI4vOmiALkQmyaF9TT9&#10;l99aY1Kdk/gRXwPELgArEruOutWujvWlhfNRt5xlJ3Ge38eSwuwWkTagWV3r16im9alX0wbUdrPh&#10;pDxj4MlOJyOYBwF+FTKmq9BfWsIffxmbLmt4gq/9rrTN+l0hm0VzaPafvrY5LNpP548+kCZIepGv&#10;LIqtmJhvilgCi/hdYPGMCfCFm64tszQ46Gk2ivl9JuOfZB4C8TCwUoiywURgX8QP4uqyi4rQfpfw&#10;RIdeqciciNdwNKm2QC6+tB/mazGIDaawq53Bllj/FrgMEIk1XlI97DS20I7KYMYtEFenw1qTmWd1&#10;Ft3FRS9PJJdFzNdFKnADl7E/8j6m0iE9SK1/CubVGcqCy1yvzkW6uGCJQ5FYIL7JuQWNNA/66HW4&#10;4xdR/LzEuYI44CVUTbSt9RyG1n08u64gBXUFUca84UPs9gC61lnd7Bxay3ksxef68GBkRLadhYJN&#10;sKU2AegNPEw2MZfdQqd3L3XnXm7+bXR0tzRpbBv9vWwdDMJVcYE2Hu3upfhBC8jqXJ8gpXaBWBH4&#10;KJFcHk2HEMDIHjbK+vNQ+/rff2O/+1Mh+93XxeyLwkXtK1LpwgVHDa0ifL4I91UxovV3kD6+E5ea&#10;18W/LfkTiEU6cpiD9CyUSjchbRaIBVyBuAEptj6uw4OpVvGy1pRFCT9Z6bCHHEbDK4oHfgyNzCSY&#10;XC0xmm/l3Yw5fwiZFBJWvP7sDSB+B4g/kTILxG/WDmA8NMw+UN++3TwIgCoK558ftg//T+fTtuHI&#10;qgDyzTwEFIEB8bv1g+0/No22+zO6ICiQaLOgywXThGla14cl/gBncaEOFMo6EDVqEIXLlWrojJeU&#10;SgvADQCwGx9XLtuYWVsTq1HZy2oxSy7HHrFAXJbFhjIs+1cpx8iEKOySqnXMxORFRCr9E4gBcHFS&#10;aoG4MG9w4a++s+//WNjK0mmc3IEUDPE81cTXSQEF5l+C+MYKPkdEvgDPNwdljf3sTMsQTdJD2xFI&#10;WMM+9AQoclN5ozfS/T7aNNyyMW/bzrrYHhzfDyglJLXdxh9xJWnW6mIlbR0d3zXYwazlJljGyGsM&#10;QEn94x8s+A+/syisW9KpNzuiKz0KbvDSlqm2oWMHW94qzQZBHknXyhogTmPlMB6w+gucgFQRV1FY&#10;6bSiriKzQBwCOUMA9uI9CyY6J6KXpXq4A4ILSqe7IlObGRaBvlaiUxOrNm6LkqMnnVSHO81DpqIA&#10;LK0yImFxGEqFvqlo3zKrL/z7b63i7/9g41iKOQSb6iQNpnNQKC9ipHeR7n2udMQArrPgwbkBB1wA&#10;zsXo7DLKLldR9rwK/1xSRHdYu7y/niYYq5m3WPy4Af85d+RgauAh9nDgYHsxcJj9ecQ4+8tQ+jC4&#10;VT7GevZSWJId4X04WqOG7aMBtKVECVvN/Hbp55/bvD8Wsjk8EKeV+t5Glitqo91wAQloZOtaxdle&#10;dM9dID4Nb11ML5fJ2lGYXafxa5qRkWElUO34Dee3Xxaxz78sCXgJAuwN/zMQfw9odaR1VpIxXike&#10;LqU5lem/VOa9q0zT1Y09Y4HV8c+uWN3cOYrMSqfV+BKo65Fiu/P1ILrTwTyQogBvhIggKH6E4+2U&#10;3LSRtUS8vmNIEH+zGKxpAfEnat5PG4faD5uItETht2v6I07Wn9nxEPsIMHU+uQ5g/cRxPsf1x20j&#10;Cj7W5wAyEfg9P0Mp+V83sSUyHbcEmFoTMaaSw7o/uk8N8A+qS7OlnpYaqja2WqwUVizJxzW8cUfH&#10;yaFuEAQQH6tDN7oGc+HadKbrVAPIdKnLA9xyzH/lvVuBGXBF9KVrcWPWpCaszI2rZldpInRJmlrO&#10;QRCgFNdiRcoyz+PmI/0pRCQu9ofCVg9AJzCeOTYdW03q4GtE3hsA+QojpusAN4+mlIsAcp3U+jKz&#10;Xy0xHEFZ4xBjiaOwqXKJLk8h99+laXWZJ/e1noPsYVcefn0pR0it/wPXiL9y033sRce+xyB7mtnV&#10;PmBq/RE7mCeYSd9BejQbidiVrPhNwsZjRABC7X4euD00pv71s8k8IJaw8bUawsgswNwTBlYaD8PW&#10;7AM3Jy0O4vcPAKARpNWiUArEyY0Y4QHqWCJuPPK+PrxuxPsQRErtzZw4hs58OwDcPjgWlcvmUPlo&#10;bpH+S1+rN/LAGbI/9Q9FCF1mbpA9SAXFfHO46Pyc4jS2ihQuw/vJuKlQaSv0qz+YPzfX8v4SgUDU&#10;j8UDuXucAaAXUSu5zPbVFVb+dK7p4IBxFU74dV7fAth51Mg3Sbm1knkLMwHtTt9HMPCBUvPxo+we&#10;jay73XrZbRQt7iOg/pAH70NKlvv4Er1olWVP0CN/yk66zm3m52forO+nltwIONYSkRfjfzQbltUG&#10;Nuh2s0K7KysdrnUn2F2Mm6iBs+lYHxpEnQx18xDqIQcw1VuQmWkVEb773b/+mvvla/sC3fLCf/qO&#10;LC6/HlYqLSDrtbaYRLsswVTEOUTh0tAuS5N1leP901qiFnE0Y69FRlObEV8dONXuSPg0qYpOHNmb&#10;Gl/u9Coa4OJZn6yqPv+NL+uLYRB5xMCLpXwKh2cdiPtHRO3qTA+wW/X3JnMKs9Y+COX9dfNw+290&#10;of+2bbT9hdcf1w2yt6sBMdH5BzW0AKXrKFrrqIZW+v0jzS/X53TV55Sav18/ABAPQaFwIKICqTYC&#10;fnYwmkLNENOuxxOmPk2ZuqTCdSuyzF6eplR5FArYSGpWPwgxPHjU0CuVIqtZJVVLN2pfaWiVY5um&#10;AiCujJmYrhXYFKlWCS0oHgoVAXFZbujSAF3RWul2SRoKitjFRBnkTfzqq2L2FWlsKeriALZKfJh/&#10;zqSRJBAr2uYWzIqvURffRK5FIFZKfXUxzS6cMs5OHY97A8bjkObPsIeai7DdDelhwcG+u5BxymRW&#10;BweOtdu9h9nt7r3sSb9B9m7wSHvdlwfbgBH2nEbJ8+597UWX3vawTWfLRQgwm+2hfZDZt7ZFaBCn&#10;jAU4ZSxAaWVmRprNSG9pC2ncLKb5NRxVjbZsI6UjjpCC3nYohPpQaqwwjNS1G9zWN4JaKcqpg1UP&#10;xxOFI/neZtwQOpF0s7VJE9+ESAxlU+l0F/x8esWlAl5GTXSpezBuSodb3tIr2NxLop7C5pcjSC/T&#10;cmbuZShTSrDWWYxoXIJ0uhhZzhe8l5VRruiH9eamvrCbWPs7gorGyalY1RBtHSsVVv50ruKKea3g&#10;aFZ8m/fw1mKW71m3vMnq5R0isI5ScNXU2iR6MHWCPUZO+QYPwCspre0CD5sLrOJdYZ/2Jg+hq+xB&#10;X4Gsch3W2U0yiUt014/DVtsNy2krDboN7P1uToq2vZ1b224INXvZGjssr2KNkdhrP0Sz6yBOlgfh&#10;tx9FqnkOqXu1IkXt1//yOyvE7/YtIoHfAOJvcZf8iuOqg10g/p76V7WvRptahNBrNbTkSFkB6m81&#10;7j/ttpcrUtqq0iCsz9+sjnjUEHWagIOGPFjrklE2oGZ2516vT8lYl4yyGY2wQBRtAojQ8VBqE5G+&#10;DWbMFQQfP4nNrAx6JpkRQUwTQuyzB3M724ulPe3PRGKB+K+MlD4JiAUgfk+K/U4pN+d/BWKB+j2R&#10;/c2aPvZ+VS97v3KY7eiWgmWnLyR89iuZe9Wh61abp09tQFebsVBNOM1KrRtDAvFsEOyAuQbAFmil&#10;XikpHtW7+SCu4IC3ImmJTllS0bJE5EqsG1aiBqxA1CkHkNX4cqXcAvH3RBOB+Gve5CL8IcryRA3l&#10;DYzkpk6rXtO2De7vdKPPzmE7qaChdY36+AajEsefipr4/KwZpIoTLYc07zQz42urFrAEAKEDEN9e&#10;v5rRCrrIi1m3m05XdijKEUTb25ndLa99lj3K6mV5rTCRI/JexNHidlqG3UBL+zy7vKcQRtiHhtRm&#10;NpjmtIq12Qg0rEXvbDGC+nORRFoEiKektbDeNDPaQKlsSYoejj9xMPNebxoh4dSHWilUGq2UWiMl&#10;gTiOKBwklRSe7sGsIQrEjYgE0UTiThEJTne6B1rGPWNTrBf/Lh3pcbVq5o8eF4soRRFUALDVGNOp&#10;MVOWm7AkKWEJROlL8nn1HfT6K0YuFdBcbgO5ZAobNjtpEB1Q5xlZphMsGJyh7j1PGaKtrFwag/8l&#10;iAHyHYCrRtgVtsNyV8F4w3z8Bp7Od1G7vD1mhN3v29eu49N1PqmFXUA0/VJUcztD9D0NAeYcqeUl&#10;Zqfn6PofZ7NnNzf3DlYWDzDP3o+4xR4akXuogw+rQ00jS93qwzSyDuKpdZhG1qFBg20GssmVScH/&#10;ncbnF/QuvsJ0QADWEUC/o4Gl7rQIHV/R4NKYqTiRVwAuJlGAAhDrY3lDK5VWBlOFq0BckaChDnVd&#10;jkDcGN03dxqUDRTQGJvWB8wNOfXIKD0AszfZkD8pdyRNrdYsQUTij+xTriSe0dWJxF5kUoFIKsGd&#10;frm8t92anoFjXJrdm40MypoB9rcdY+zPirKKrD8DsSvSqhnmisQ/bBn+E7j/wmjqR82W1/ezd6u6&#10;2n/fOhY5nxTrG9iYfL4SYnf8AvBD65IquAG6mkjqVGWlsHYl7Qr7ILVDF7o6Sh5oRikSu1QtVfM6&#10;jStHegcmFk8yVyQur3QF+Z6qpIuKxmWo/SqQkpQHzIrGaoIJxN8ULmFf8UZ/jYRNKf444aT1bRp6&#10;WgqZwRh4zYdJBU9OhxuNdWuuGFscV3MrF0L+hdl0nyFs5Eyh3pMfFUT8m7hB3EDU/Aa86dsoV9xf&#10;gW3qwiV2B+uXRxiV3xk0yPL69LUb3XraGTxmTyUk25kkTMzTWts5MoATyJ7ujo+jro6B3JFgcyB4&#10;LGmbZGs7tUE4oY3Nors6k2g8NBKxNE8YO2wpRSNs4EdK5svigyeNkBQExRWFddTE0kw4liZXIqQP&#10;jZP8ILjEoeMt+mV1uvPNPRALYO7ZDiXRvonpRN9k6wJ/uh/OAorGKY29WaDwweC8itWQ8D7ArSCS&#10;B4SPsgBX4HU1D8sgVP8djZ3iXxayNLrEGoHNYqa9g/nvYQGZWbCAnMPK31magpdn4IMEkBWFRb38&#10;h0isaFxwrrMllou3lwQUckm7r0KMuYrq5f3Rw+zeoH6Wh2fXzc6deUB2tGvtMuwSdNaLmISfw6zg&#10;NLP142wwHWDj7jCSUoehrO6FQy1Bwr00tBR5JXonEEumWZLMBwYMsdHs6ZZHP/rfPvt3+x0A/vL3&#10;ha1IAYC//ZI+Clmc07gqYGUpIuu1mlgCsI6+R1dFY0XiqgSYKjTgZHyvh2B5GF61CEJuZJJKo10g&#10;rk8QUiR2o28iANdhpbYhFGIv/jtF4lAaX60ouVrgpuhdrgRpdmU21Bo70bg9HPzP/kLk/RsMq080&#10;ox4SlXPHpzIaAsyAV0B+z+ffkWLrKDqr8fWamvk/g3i4k17/mXnyi+VdYNHEoqygNy/R+gcjM+Lf&#10;mEjMcj6R2I2nkBv/cIG4CrvBblAn3YjG9at7Oc0uN6cOzle1VDQWgPW6okYdGqAThfNBzBOO+rgi&#10;b0BlnmZVALNA7BwisI4itK5fA2JF4q+JwsX4I0WSknYmbezMAL2Pj6ctZ357CALBsanwoxknnYH3&#10;LEBfhNonT+YLdKfPQfg4SzS+og0aRks3WPy/xk5yLnxhATlPK4srqKuJ6Fe48S6xgXSOHeKzEuPv&#10;ipk1M+NsdoGzcbzYx4rcFgQX1rHHvQollUXtEm1uuwRbgczvUrjV01u3sKktW9gE6uK+8uYBxM1p&#10;ngXgiRvMhosfNZ8UPTqQVmb4RZEGhzvSOzpticoCsbrRSqmDich6qlejMdOK1UOBWFtM/QCxInEn&#10;yfMAYMnbpqCKmYiucV3cJOsgOqhIXJ4b0AExoC2N1JEisebFaiIWh2749W9/yxyzgY2KiLAR0AJn&#10;I/O0i1HcYbaFZEdzUkBGGucSZYgi8U8ghkv9UzoNgG8UgFiqJk43m3Rb3kk3J7EYAYjzMDy7CXU1&#10;j9nvbVQw7zCOukkafAlwnkXvLYdtpZOd0uwY8lKH2edW82p397ZIQqHkilnBXmiY+xgzHUBeZx+r&#10;i3tY/dzTrxeKkqGw0H5j//avLDbAJyjyp5JW6Pdf2dd/+saKcL+4QFxEYyWNmbTooDES9N4SxchO&#10;lE4TZXX9KZ3WKixptIBcg0BTgeagInENgpAAXI9sSnVxA6dj7QbRA1simpBugFfRuDGR2RMuhA/N&#10;riBGkakwttpyn0bUojauXM5i6tZA8wxT+mBvaJdrB9HQop7dMMz+tnMCja3B7FhmsCzd1l6u6GUf&#10;qW8/ru9v79b2sbdr+9tr6uU3HP03fwGwf6a59aM61DS1HixkCWJyK7sypSXk9M72aSv1zPrpNj6N&#10;GwdHCG+6uHUZXNdRMc8NVlupMtpYNVhecIMj3cTNm0iNpxLgrkNaWANwVuWXqU6aXI30oip1oDjR&#10;OlpwqMSmUlkW1ivwxKpM2liBX7oczR6d0kphuFYjElXmBi5SuDipkOqbr6zcF19BgkBlX967kMqH&#10;RgbbWOZua7khDowabscmsOg/GTO46dOcNPriTBYZOBcc50iiA7IyuWzmXGNd8TobO9c411l+v8UO&#10;8s01KyCLzIMkgpMiQD4MDfAwS+r7tI+KHPA+tpF2c7Zw061m3rwW3bK1HVva/Ay8ltom2AIEAhax&#10;rz0FptYE9roHEoX7MR9Ox3zLm+V/Pyh8QYC4Ad3tGEgf6i531DI/esQSwUsku2hPzRuHyHgg4A0h&#10;3RZDrRnvTX0egOnsDvcg6vamodUnniv1cBbKHp0RyeuCjrHkfGJxm6wDYUa72LUYKYl2KRCXobeg&#10;KFySRqHqYpFqSpEufvGr35O617KxCQk2nr/zSHyp5eS4mznsIby4JEV0Gp/gC+xF5wrE81mCAKC3&#10;qYdvQQS5CetLabRDDFGTCwBrQf8u46rbU8fZbaxjb7GvfQ3nwqu4Ul7l/bwysI9d6YtKhwgeEDfO&#10;QOA4xez3ODY3R1X7cvbAO98JrXMHQN7FWuKuvgg89pNmOqoqLDSs7tjWWiAZ+w0NrD8wSvr8j18R&#10;gQHt75n7/hEAo9zxLRZA3xGJi6GfVcwZH9GFVjOLTnRJus9lUVEtrWYW82sd8fbLMSYqS11cASBX&#10;4T6tRhlTifS6Ep3ravw3AnF92Fv1pfxBjdwIEHsxTWhCEKpPBtmY+74ZWWUz7mtvvscPIMfVbsDD&#10;NpCHcz1ArNq4Ak2tppYlxtaDhd3t5Spq3vXDASlgXD+KmniUvVzcA1J5ChG1BdS2jvZmZWd7vaKn&#10;vROIV/alATaY+hl6Jp3qW3Pa2YUJLdgNTbfXaweyGCF+9Tx7swPfnp3LbSIC9a2aQQMk6jWCjdOo&#10;Mk+fgqeRGzTAWurKUcR74rXUED/d6kRXN0CuNKQGN5/r6Kn2U51BmqJURbVHxdL48/LzlGYrSpcX&#10;sAVy0pYq1B+1qTtUpxQR2+b3f7Lq33xtLRrUIUPwsVHMDUen4KfcHGGElHjbxRP+xGhtdLFTOpEZ&#10;5pSpdnkKlq5TAfCsWU7zS2OoXAgiVyD530Q04A5SP1L+kDex6uPrjKouk4KL7ZUzbaodGjUKwktf&#10;28Hiwy7UISS0r8WG7Vw3IRO8rmtHW4Wi6GKaW/NIBecA4CnpKTYKtlZ35oFdcIkMo+PqDnC9icR+&#10;UPa06dKBPVMZpXUKQSXFExdJZF9akNam+wVZImmzP++lOw+6OtAmfWgANmErJh01iM7Mg/uj1zQo&#10;qSVaZy0cb+IuNItUE7dDmLw59bQbEbcuNNZaUg2lqVUWEJfiPdT7WJLI/D2ZjcBcplhV+/K3RRwp&#10;mqHJCTaVtdZZzYMRSvRjcaOF7cUiSFpip+nmS81TjS5Zjip1lgBgnsZJ1L6qh++uhKKJM8YtiB93&#10;0J2+MwPFDUCcVxCJc2G2XWT8c24INEmOmF6neDhK4eM4qjFHAafOEc5+PTBRbd3NGHBX5zaMlRBp&#10;7INuOlpvWwDvLEqZAGbLf0Sn63NS568Ba2EaWTpfMb0oiuGA63yPbnmJQiw1sOzgHAJCSVLjCgST&#10;CgJyUXjSnPKMDyvAg9Yp58gaCcQ0B7k/q/AArcJosSqfF6lD+8UNAac7YG4ksPLAbQaYm4AFHU8i&#10;tI4vfzdvglgQzd32QSEcP7jU0DGxSI2FRJTJ/fHZvcW92cvMsjuzMwFnf/th7WD7cT1RFoC+B5C3&#10;ZuK/Mz4Ojd42DojfrOyDN05v+2EDlhpL+5AytoSzmsGMeJj9j32T7a87xtuHdUT2tXCp2Xp6vnmm&#10;re+Lm1utshYEqb4xNLLGcrhHnFzFfR2aS7X4RzoOD3gO1+YXqEXk/GcgVnoi4OoIzLpWLKiTBWIX&#10;kAVenaqkLDq1qMEF7iJqRgDiBux0yud3IKnfZOaGMzu2sEk4V0xjV3MNTgOHhkCiH4VQ+0jAPCYf&#10;zJenwUjCs/mKDNgB8XUUK66RQt/k3APAj6XVtXWjc+5vRtuaGvk2AgMycb+6BOYXKfkl1CMuoNYh&#10;Afgj0P2O4Q+0n/psK7uqazDqWkJHejHg1cNkLGdgTJj1xlY0BTZSEyiQnqXLOyD2wvNHhmgaC7UP&#10;hE8N20r+SrJm0UphBrunzbH3aKatJaJBU0TaBOL67AcnIljQnRu4T2KKDUxKc0AsV8Q+AjMglsRt&#10;BH+HWngcC8RV2SNWOl2KBfiSBV3Yn4O4fMka7NcWYRunrPWjgz6d93E56fScREQiogN4nchaJSMc&#10;+MzZ/L6naXRp7KT58U11psXo+gWIFYnzpk9AqRLBu8mcX4D4PADWOQOIc/4LEO9FAWVXJiZ+PBx1&#10;dtJn2MTm2BoelBOjo8yDefyXAvBv2UwCwEqZXU0sXf8ZiEsKvAXHqXFJkcvxUCuHtK9Ohe9LOjrd&#10;zilBTczyQ3UROABrdfoY1Usi2Ai9UqQOh3IJqaMpOBCIPQRYGpCeBJzG/N0EYC+Otz5PQPMH4MlN&#10;PGhmad8bSm2t6vSZUP8IoCb+f85usr8cXYb+sRzjutqzpf0A73DmvWNMW03iUT9chkjZ5CSejhn2&#10;ahmjk4XUIWNTaIa1JOXub//zwAzS6VH2ahXz0A1jYWuN4ftQFJwFV3hid9szqrtl+dS3pqxV1ZMe&#10;L6mXQKy6QJFYTS6BV0BW9NVsTR/r/DwSq9MnIDsDdNehTlaXuhppiZsEz3kw6LXAq6s+1qkIqBWJ&#10;C//2D7xRlRCF87ZB4QE2hbRvASnXdMgb01qwtE/durkbBPkRbCwVHHkzX5iEnhZR9TyjJoH4Junz&#10;dXSOb7ESJ9AKxI8kg8v1qXaLkW19znmGyJ4+d5/vu8fansTvLjAnPUfHNmfKcOxLB9hO2EIrEc0T&#10;iBchhaSHyciEKMymGSGQ7gew9dKEp7uWxZvwNJeCh6KwY0fKaKdP8yRLaJhvlib2ldwOQ9luEnAV&#10;iT0oQwK5QRqyMRNHxB7QCgdK/IqHprSx3rFJPM2jrW/zlPyUOizOQqsx9vuqrCMwWIVoq3TaiUSy&#10;iVE3lhu4GJpbisQVStWki4sPESlmb6SaZqSyi946zlYA3oWpMUTlUAfIsrw9ImeQMXCU+b0l/OfU&#10;vi4Qa0as8ZLSa1Ltm1KpxMT9JttJLhBfHT0UPWrUP4jG/xWIDxOBD6LBJeBua8/+Nr0HXddJboqt&#10;n6noU3l+950V+pd/Y5mhkLPM4Kp7dXWdn0fh4pgPlIJ37zoCsMTwHBabNua+xRmxaAmiLnWwow5K&#10;FC6JskcZgbiC1WDBv4ZeA+LqEHtqEZ1rCcxE5CbI9zTl/mxExugPQUjytk24b6WOKSD7AWo1J/3B&#10;SDh6XOl+XtYGQYAwOtWRtWvymn3iD9cQOL+aY/+BsPnHY0SS9WyaLIG4sWmc/XnnJBYfxrB+OA7F&#10;yj52c3obtHzbwmiJs6sTWtl/MFv+n/um08UeR81Mc2zDeHu6eBCbJIjEjUAoYAYC4AvwPl4620Yj&#10;DNeIplYtfqlGdFjVmWtAFK7PP9CNo+grECsCu0Cs1z8HscND/SWQqTfKkT4r0grEiro1mL25onAV&#10;3gyl1NV5Q1TPFP7NH1izq4dQur8Ng9s8ox16YT3a2nx0tGek0h2mG7ypCxxbRg5n5N08eoxjsH5u&#10;AlYgk9hkQu3x0mLkepgjC8R52mslEj9AIF1gdQTj8GN6irj6A2Rd76A3dRufIYFehmm5SPpchGp4&#10;FlGBbEzFdyPetp50ehk32hKixGweJBPjwm0AYgG9ENFLIHVyL/KtNcNSpRk3QSCdSlmTSghPkbhn&#10;bIKzzC+yfEtPHwfEcaheevPeCcT5T3PE2PQannYMCor96I73T25pAxJSrT9SP12QPu3La4G4a3g8&#10;6XotmmCkfTDfFIkrQfIoDVtLmsqudFog/r4wXdjiVakZkfGhS901OMAB8VJGZato0K2H2aauu4C8&#10;FDXVrTSW9mvpgYV8AfkS7K2rUvSET626WCn2DfjV1+lc54MYt0jkam9g53J97HATiK/A4rrEcokL&#10;xKdY2D8hjS10tQ4B3gMI2e0lfRZwt9Ph35SO7htijsuakyU0b24BpRC3+9WvqH/pQH9RzL7+kq2j&#10;n4H3n4FYD7DSZCKlAXIZrhLCkyyt7scK0nMjClfiISvvqkoAuDJRuBKz82plIHtABa3Jw7Mmu8U1&#10;+PpPIAbINaif65cms6K89CC9bkYn2htKZlN23j0oIwVif2dWXIcHuRujpTrM8DHCQxAgpi6ytyhk&#10;xlMWfvb41n17fCPPnl6+gO0IzgWnWanbsRQlhiH2avMENpYms500kmX/sfYjlMrrU1oTkTtiqUHq&#10;DMA/EXX/tnM6DS/8dEe3Z5DeAm3kTnYJz92b+MPeRNr0BqbQG2bNtTDSwoZElUY0txSJm6BE0YTG&#10;i8BaV4wV5pv1GBW5UdjXBuBu/BJ/BzE2pf8ExJLhUQ2sAbsA7MbDQWm1C8TVeaoJ4DXpBJbmzS1e&#10;qLDFNW2CzrKfjWK9bx5i+ItR9V9Bp3JJh9ZEQpb16VQfdIEY0/Wz4/FCmjjZTmMlcnIaV5pbF9nY&#10;UTMrj2bWHergu9LooiYWmB+g9ngHvanb6E5d43ty8Va6Rvp9nZpPdqWncYyQw+GuET1tHWL6q0n7&#10;ljIimUkNPCzQ2/ojw9obmdWONC68in9v9VGR8EB5sjHpmqR3BOI0dLUEYi0tSI1DHFtRJjsA4gCA&#10;7sV74Mnv3pQHmB/viYeuSKFG8Dfok0JTS+k0Jl090KZWRB+J87y61Gpu6alfifXNqhA6qtLM0g0r&#10;4oJM2/JBLKIH+lKA4Hu+51s6um50abO4uaYj+Lccl481dIg3U/dvooGnjvs8DPbmpETZRjrGUi7Z&#10;zxhKNfJFliEukV5LmvcaSxIORRP5HheItfB/FQCrHtb5JYhPsrCQrTpYERjXkr2kzbvkid0J55J2&#10;rWwRYo6L2QCbj2ZcEjyFb+hAf/7Hz+0PzLe/+qNWVP8RxN8K0KTXv6yHXSAu6wIxDzY93CrBzqoM&#10;cKsRhasQZQXi6pQ9VQpAXKMc+8TS2mI3WwGsJuBVTezGqU00duM0pETygZnVlL+bHxYuArQHmaQn&#10;f0NF4gAIPf4EumgIH4rEHXhYpjRFpQahxeCqFe2zJzev2tO8a/aM66PL5+0eFp738Ji9xKL3yQVI&#10;7WxFDACBgL8Sdf9jN+n1jhH23/ZOYs+Y6LtpAjXwZFYOMQzvm2jrere0U/N4eu5aa1cP77S87L2W&#10;yxL3NZbkL3Fzj6L+9CtfFD0hajtW3dxZw3LnyaNWuzvbKk0YLTWGS+2GpnRN6og6PJl0rUwHsAY1&#10;xD8DcRWR80X6YC5XjbSxLsvx1ZmhVlcKQydX16rUkNV4AytX4ClZ+ltLDQAkdPXG8Medg2rGSpQ1&#10;VkPFW85NsIIn+YrMdrYD9tHxsWzbTJ6CaNoMNKPRkJ6uEdMEutboSLMbfBUf2zzWGO8wWrqNu8HP&#10;zy1AK5XMW3z+ulYdAf01OtZnEWY7xObMTsmfOjc4S/9E4OmMkvoHohWNVGymbyBkjHDzZp+38h8+&#10;t6Y8wWuiJiEHegnaRSJA3gGjLfko9UAqJ4393xgWxzsGh0D88GY+LPuQqrgPVDYvaTdBP/Smoaie&#10;hB/ve28cKAXiAYC4PxG4d/NkG9SiteOe2JHOtqialeg+V2DBQGljGd5bpdGag2qEUpyI/NM8FHAX&#10;/fxrRNIrWw9IFpNaJNj8Nlj3ZOGWyehnC9F3E8BdBahlTLCoJXPxjmnsmGPRooYX4gDn2dPOlUSs&#10;yCBSv+TcUkOLVPo6IL4ylvEUAL5EFL5AFFZT68yAXrhEsPHEROFEN2iUeIYdwfRvF2XJDurhdRkt&#10;bRHqFwuax9os0vwBKEoG0j/57ldf2ue/Q16HurcIZcB3dKN/DthimLVr7/xbaUrT3HKaWqTTxR0T&#10;d8ZEEprgyB6oEjP0qvQcalH7OikyRyD9+dWNSOvaHa5FJlWVDra+rs/X0n1N86s2IPakRPKDzOPD&#10;lpsX3Phm8BfcieDeZE8SDGhaDk1q6K1t/Zk+sPGWglqq5sXBYOmzZ3m5pvP8Zq49vXbJHl48Z/dx&#10;MLh7eLedRS/6/Hzq3K2T7L/vmsiiwyAUFfqhbzSA5Yix9uc9CMjN7GtreqXYbhQLL2+CqohPTy7n&#10;SvYeu3l8P1F4l11FyvQqaeURmE5Z/CPCIaz70NxqSArdiHFJI240zcuawZFuxnZTPVhctdn2qC9n&#10;A55K1QBhLUjhNQCpqzvtqonV3FL6XYFoUY4aRWm5yCS1ylfmv+NNAwDVeDLqdcVyeAuVKUpzp4n1&#10;J70an4JiBiZxy5HIEYh1NjI/3Iiaw5aezDlHDmc2jOsAo6VLzqhpCh3qSfzOk/j8eECNvw8bO1cQ&#10;0rvOcvpVJH1y0UjOxbw6F08fvb6MQsg5KYPQqDnDmOUwhPutWMGuJ31f0y7FualnouE9LBgAk+Z3&#10;Zl+4GxI54ShzCLju1FjNeAC5ff0dT+HAn7yFZYKmKCx9rFYAN7VpM7rUoTS3GtMIIUXjJhCQfQFw&#10;AGlYICD3JBIpGg9EdKAfpJOeMJ76YCyu1wMBsXyMBeIm6vqjiFKJVFrli5hIRSE6yOlAGU8peMEC&#10;cVFArY51aYgPnvwNe7JlNREdsDmtEm1ppxTbhJ3oTpbwJQC4kdGPIvMaRmqql3XdgSKl1EwkTXQB&#10;dZPLjKAkE3uZc4M0WgCW5M5FxnSS3TlPLXzW1ZVGffJkb7rSuBQeY0vuKN5e+2C47aTzvJ7ewoKE&#10;aAfAUmAd3Kih9ZaRGfyB71DsFBurEKSf7wvBsvoc/nNBJ1qAdYH4+y+LQmL53ukFFOPzSqVrMG5T&#10;j6AK70tV5uc61Xl/fg5iF5hdVwfE2laie68IXJ2MRU0tLUBoh7gmDwCBWBObpqwg+iN66Mc4qRn9&#10;o8Y8xHU84U1LTE8gTm3GKmIgNi++zehOoyFeqew/gvj5jVx7cuWCPcZ8+1FOtj04uMXOLcReckoX&#10;dLjGslvcH/G7npx+qPqPtBNj0nFUSLfdMJiu0sS5hEzN2f2H7DzWkjdO7LPbJ7kC4lvYflyifrxD&#10;unlg0gSb3TmLEU9j89cSNP/YJohm1wd0nqhReOIE0QDOtBspd4NqdLBJMwTI6vyiNWmCuaKxqzut&#10;q4CraynGHuKqakwlqdDqNBPUbBCQK3MtX6oErf8i/H+qWBbk8bHpaTaH1GsFIF4Le2cDKol7kGfZ&#10;i8rDll7dbAdEgBPjRRlk1DQLsOJWcBlN5IuocZwFxGfgUp9EL9kZnSA5cx5GkuxHz0FqyD+j6cbS&#10;IGNOehgFCWlo7evPTQ2IdRMvBsBKM0cxsO/RBFc8QNwTqdk0mlRePHnrFvkeW0zeB5omvvw+WtyX&#10;t7Bq335JKc7HbRFQay4iAF1ngTiOWXxTUrlmIsyTfgWx9aSIHMtigDt1WSiRvi/7un0TU60HPli9&#10;sTPtT5dakVid6UyE5BtxY5bl5q4KcV/vt9wNvgOoAnEZ0kcdgbgIHV2lnyVoDgXhLSRJ1ck0jxZm&#10;8LthpLeeXsNuzL23M8Pdznx2D7+7RmybmeGuJRqvhJ0mb+udBd3r0+MGO66PF1A5uYrtihOBmQ1f&#10;YGdZyhtnWdw/DXHmVH82jwRg7GyyccM4CnnmSEfIHYgwbEGQcAmNwbmUSpN5MI5gj3sIO7h969Ag&#10;Iv39/leFrTCMvS8BcbFCcJ0pCYoWRN3v/pgffXV1fJUArrrRpTiiTVaHAVgd1ZhqBUe88pqUcwKj&#10;E30LrgKr62OB2LU7rM/re7S5pM/pe+oA6FoEKQG9Md3qJoA5pIEHQFZ6La3qco4+dSDZVwDU5RSP&#10;hg6IFY1T2ScOQxz/HyKxQPzs6iV7TH38iLT6EdH00gqWuZeRRu+ebs/X9cHVrh8mWSNR5x9iG7qE&#10;2H7qu4t4GV06uM8uYC15EXmaK8eO2q2cg3YHM7E8PIzyAPF5UssHW5YhpgZVkd3RJXBZW9eRQBgW&#10;kLVZwcLisYksSQBgA9JrN/YpG8BrbkgkqaV6gpRCIK6glTjNLXlTddVNVl3bTHS1xVGtxiy5jkjl&#10;KAcKyIrCArKaDeUZ01RAEL0WaoPeVStbik8zGxTP4j2daUXhLTg2iMB/GJ3nnXRTt6KxtE+uAZNG&#10;0E2mdoN8cIF91/PMLxWNdRUT6dhYxiejkUotOMcxDj81AXmYMX2ccwQ3yP0Yq+9BvXInWlIuQ3Y1&#10;fRbigTUpOsT6NGtsndDO6gWIk2E/NeOh1ZAaWCAWmONxd5DqhqsLPSCZRhRk/3QW+OPlbYu5Whbz&#10;5GhFXbSblEaHY5WpSFwHradovG596G4Gs2crEPdjTtyfjnR/wNwnoQVpeaJja9oVz9vGWnjgBpci&#10;hd5fRVuH4EDzyulQF3CFJZb+1R++5qYvbGH8v/pDIZ2h3WcejMsR+lvdpTW2PZkOiHchibOXo4eY&#10;3oPt9AL0MFNJsS4Tx01eHyAqn8Bq5SxSsRdHDbZzkDrOcpwozFEUzmGsdLJfDzvOyuAxCBtHcUw8&#10;3BFJWkVhHsprMTeYiSDDWP9mNpYu7gR2skc2a2o98QQO4KFUkvRZkfgL2Fjf8aD6HpUSVyQu8vuv&#10;nVTaiciOmwMSO9xnamaVZZdaDzUBV0dArklkduPec4FXgNVxfeyAlHGSa1dYn9fXFYUFZAfUqpH5&#10;W+v7GlI+aj2xEVmoeheBPICbcO970RAOAsRB1MAtPBo4TC3RLlsA6Hii8X8C8XNA/Ah7zofnz9kV&#10;mlIXVk63v51Yj+zOVFQ7oF7uQCyAsdPH3XQVZ/ew7ZNZ4CZ9vkY39joOgzcxm76Jb2xeAYjvHN1n&#10;13dttwus7D3dOdue75hmjzazPL6wv23tF28jMnB78GKfmFTXvXJla0bkbcKpw41Yjyjtzo1Xl9du&#10;PJXU7KomrrTASmpUA3aL0812QKx5M7Nivl4XENdHs1dAroGSoOrhqoC5AvVHBRoPNZiX1iheDLWF&#10;MsyL69oMhOjW9sI8GuG2bFbpsomu2fB+D9BJ3Y39zBHGIifZzDnFBtNpOqaKwudIj0/Doz7Hts65&#10;yf3ISki/cbzQOTIcgTbOwSGQDgYpZezgHMnQbuvRwWn2KBptoHurSDzQy90yUGjIYom9L42pNtiw&#10;+PNv9yYDCWCF04NMQh5LyRA5VA+3YkunLzxsNbQk9t7Sk6UGonBX3BmiqHnDOaqlInBx0NNcKZnA&#10;7MWifyzf25fu9MDU1taX1cOeML56skzQEekbNbba+YWZOw/HKtAqqxC59KB0gViRWA4HAq/DJeZa&#10;6LeFSDu/tRjKgIGoL85Gm3kZ3eGVXVo56bRAvIuUei/2KUqdD/BwlAyvjqLyDgC9GQBvAMh6X/b0&#10;zULiGPE66WKhc6VlfaluSDpHAD4BgI9R7hztzvtMFD6cSUc6o5VjRL6FLGAuY7mxvh6I8Qfi3xxi&#10;4xCXE4gH4A0cSde9BMSUQpA7ChcSCwsPpZ+l04rAAnBxpdAFIJanVxmWZ7SJVEORuADEDoAZwdUj&#10;eAiAOvXoxSiiCqg/fU6pdMHCv9JoMbUciR4irr7fTf+t1DCl8AGIm9En8qCMbMo9ryzKB3H5ZmRS&#10;AYhOhNWuQUmVXxM3d0cksb4bDL269plqYdd5ev2yPc4lnQbED06fseNrltjTo+txfl+AORaqHgcm&#10;2sudYwDiWIS8kbHdOdF2TeRNlnQpEfcqToI3ib43Tx20qycP2XXsQPOO77OrB7baeaLw2wP8nG0T&#10;0SQeZa+3YMi9EcXI1UNtWvcYCndIGGW/N3eRQRiXeDDMrg8rpU5VnmY10OutwVOO1rsbb0It1RDc&#10;pL6kn6ohGgPaWrBn6sH0akwXz4POtzc3uzcL1e5E9IbIhroxoqkCkCsSjWuiulHruyJW57tvLJKt&#10;kJmItW2GvrdP4mpoXZ3QgjuuecdhGWVDzDhOZDiKxcgxmisnxuBVO26EnUJKJgf3gfNKpSeS6uHa&#10;cJqoe2IE0i5E3SODs+zQwM52oD8qEv07OEdc3Z2AWGyt9Symz05BN8vP3TrWrWKta1a23gH+1gNQ&#10;pnt4EU0ZL/BE9hU7i2sSrg4tAUoUf8x0PHr6N8cWFpWPjkHBRGM/6mOYWETjGCJxGGD1p/bVk1x1&#10;sYCslFrG14nUzz2Tkm0gQFYE7s54ql9sc3i5SPvQKIuBjupW4PpQSfRWUuvSNLhKcRSFXeB1kf4L&#10;Maopy+peCk4FI2IAcSuicCc67mxibaO/sHMA4OXheBAN58PMiQ9Cw9yNooYi827OHoG6IDoLxOoV&#10;7GJdUE4Ox6h75eog2Rwt7WdDisnm73QU9Y2DNLP2s+m1k6i/DenflSyRyFxtrHdjm01mM5+ex2xW&#10;YCfTyR3F4rxA3IL93XK//RLCDxYscAa+F/uKEZPqX9XCOk4dzCmDWodOBfk+MwuuCQOwBlOQqlov&#10;hP9cgzS6FsGjDl1/pybmKDWuy99LS/6ycHFeO3rTfB9AdeO+rcu96M6Cf0MyrFrcj2p66euKzs7M&#10;mEDlKTtUMqmmqoV5+HpwD3tLoqduHWsPv6EjG0ztvBBFbFjL2jb6BYifqLGVe566+JJdQec3F9/c&#10;d6fX24MdRN4j4+3e6sEoW6Taq22TMHQeay+34V6/aLTtYaZ3/fABu5ydDXiP2vWTR+zy8SOWe+wg&#10;za2Ddv3IDjsHiF8fWGRvd89EVxhRPWrs1+uRX1nSFQJFZxsSA5ur6B+QVC1LOkE6yBOoETvIboht&#10;u8ETrYvhVF2pIPALu1EnNKxQ1gLqEW1IQUPQXG7CE60R6YkXb4YvTzJ/InEEN2RonQZ8jp1a3ogm&#10;RCiPWnTCy5VBNO4r8ylZzJrTsZ7CXHYzK2l7edofpxZTtD2FG0EOao5n+d3O8vFJPp8DeHMA8fGR&#10;Q+zYcMA9ciiglZIiomxEa7kZ6HqSCH4MjeOj1IOHB7LqNoDIPIj6DZ2nfUjSKo2eEOVn/XzrW2+v&#10;OtYHJ40ODd2sG0oevaFQtiPqitgheqUnHc0wns4icLSBqBFFidGV7+lDV7otH3cMVCTWgniMA+ZI&#10;fscWNLli5OJA6uwCcAOyj6a4DnQgWneJjbc+rPP1hrnVg8ZYf/7bDmhTdcJ5L5CHYzUW4mVnWhEQ&#10;O+kkAC4jOeCCrrRrW0cNr6/Z/KmMooaM2MaiWzYHAsmqrvhN4WKo93SXlCMhaBwmPT6MptYh3p8D&#10;CLhLJF/ReS/ReR9nP2DeS3TexuLCZiL5Tsga+xgbSTLHEYPHQuVQz0zn7EMIbzvjwE2w25ajKjIL&#10;Zth4BBWmhHjb3JhQW9g8ErO/SMdaSCAew+L8oIYNLI37ohoPnW//8Ecr/CWpM9HYFXUFXheA1Yku&#10;z5JDFZYcqtFNrl3Qca4hCqUAzB57TRhYtSEQ1SGaSq1SDSqB0XUEWsf5QTx37kmBuQ6C8PXUrOI9&#10;1qnJzLoeZaIDYu5tL0aBvgQhb8rGptyzfgQzL+phgdiTazT9jrYswnSBpdXVD3WPRrUQTqz/j5FY&#10;IH5EJL5/4aydZ8756hSK+/tnIr+KjvS+CbzZqeggB2PkPNj+sn0qixDD8dqZaQfpOp9DIzj36FGi&#10;Mc2sY4fs2vGjAPiw3QHENw/usPObl+IuP9eebB+HPvFQbE+G4CDP7vHGQfy8nqhltLOM+igXlC9h&#10;zahb3aHxiS7oLuI+SxBa1ZKIWANGRu7ly6OJXNqaVi7tOMnF4cAei9m2P0+uJjBl/Ik+wTwEoohE&#10;LSA3NMdVLoiPPUjX/WrWxN6kIT689a1noK9NRE1/OatsutnEnDoBWJUunwK45wpq3wvqQkssnVXE&#10;M6hNnBiFPemwgcySiSxsxBweyM3FYvlRUu9jQ4keHL0WgLVwvr8vEbg7Uj7U3jNxoZwQSooXTD2O&#10;9U1fH5pZ2OZ0dK9jA6DUDUDIvRX1b1NSf9ErRbOMx+2hNSZnKTS15AYwgCjcBSALxJ2IxO2wt8wE&#10;gIn8nkqnW/n4WhK1sifyLupSK7UWiP2YCvQgCmdixtaTn9ELNYweKEf2jYrGIgSbU2pqHyJ2Jbri&#10;lbXySfTRfFQA/mcgViQrUrgIo7xyRIdQdLERuW9FltGzF40svIsoUXaTCh+knj1Mc+oQtMvD4/o7&#10;pcoxXAkPIRl7AMXJgwi1HxzcwwHyIWRl96kXAVBl/SqwirixhY6zXusq9tUaVh4X8/CdiaXu9HAf&#10;QBtqi5OiHAD/A4gRBRjj423DPZpYBsv1db6mjv/N76iJv3Rolt9/QcOO1PnnIC7GnLgcelquDrNS&#10;ZOe1Zrua8Tq1L+mzFhgAn4tG6dLN0ve70mOJ4klTS59rSEbkTmBqwpTAi8aVBOTrAmoXiP1Q8giA&#10;Q+0FiOvTx/EhCvsw/29GTezBvR1Vh4d5ExZ30B7vEeBlHZu4WRd2Ev4hnX589aLdu3jGruccs9sn&#10;EOvOXoqlBuMkZGkvLumDQ3prdkSZy43tiC7XeHuNTcvTdePt+LyRtluOCIe3Ug+jt3yCc2q33T21&#10;0+4eg/RwcDVz4pn27NAMHOZxnDg23T4cGo+T/FB7uQnDtTntbe+QBJuXEWTr+2fYGEj0Lerjp0sK&#10;0ZQUphH1R5PSrG3xxGtAU8qvemV8XelmVyzOTLOEhUKjTCRdSqhHnYByZCAgD6RRFonTXJxbbXZd&#10;GyNxgk5RLYDNtWXD+jaAJ/S0ZBhazBM3QhbQzXZIyo2MNc4wozwLgC/NZrxEI+sC3enLdKcvs4Z4&#10;CaUJF5gP4+qwlxtud0+WGbrSnMlq6Zxt1IObO6faOtYLV7aGhpgKqaQ5PtDYtcxAtG1yBESTUO3f&#10;IsPDrnWXxrUts0k9m4a07bjUNBpbKJ2gx+UtP1ue0gKxSB5JPKii+cMOJooqEnci9c6kFs4MD3fS&#10;aTW41J2O5ZqAqkUYnWjNGpWSqS72Zp+7V4sUtpiSHBAPTGvlgLgfkVg/R7NpT3oIFYmulSDsVyAa&#10;a3upFMSO0sxGRfZwRkvUxeIai930OampyAxdcKyf3Bzud1usV3syRqNu1YPxACXKIea7R7FYEYgP&#10;je7rMLaOo3Z5gq79CcB8lHmxuNXynTqoupmd3yOOXE4miwv5FErRJxV51+POuZYlkWXQUhdhabII&#10;e92l9BWW4JAxnyblArrSi3HsXER6PR+R9RkRPFz8eb8R9MvEm8odltQ3v/sDNfHXzu9RQmMmrnpY&#10;iVZZXKAGxJVJo+vy/v8cmPX4uLbSZqXFKukgZzSho+xoZcnhQdpZWmxQfcvn1G1uShal79HX3AVi&#10;tMua8jD14++kHpBArIjdBBZjIFto/hA7pMTSiL+D0mlFYs3gG5OGR1IqpTZqYD0wMczExyujQXXr&#10;Rlr92ROAqwicH4Uv2t0Lp+1SNm4GFw9SB09gyaEjfkpdbdsImDAzaP+vnWZ7xmfadTyWnm8YiaUG&#10;Wlo0us5sGMN8ebU9y8UZ/tp6e3Vjq726ut5eXFhmby4ssRc5c+zliRn26gS6VAdwh1hPGr0gzXJm&#10;J9qBCdG2e3QsFMYRfA33wfVTbM/E/iwA+ONmWNJ8qWdDeCNCeHqFMSpI1KwsFBeDIA9Loi6IRLYk&#10;tEIZa45CpJ5S3XEhjAXA/iWL899j/Yk2UXilCg6QOym1IuLNRDN5BZS8zRhR75ZjALuqAvBZAKzO&#10;8wVAm6u94NksPqA5fW0uS+qzkV7VEaAB81nGT0qnj6BD7QC5ALwbNF5pz82WkWCr0jFsZxVzYVII&#10;N1gYdZo2fPxtXISPDQ+jVvNraN0xslM6PQiyxHDAFUIq1pBUrhEbL41I51I8aGo19rJkMo5wGh6D&#10;EqllWXpoR2Orh6IoEVRNLc2KVRMr7YqhG62OtMDroy4/4zYpWPZsQRoNkJVO99XDgNRaIO4MUaQj&#10;NXVTvq/q19zERGLZwwrEJWkA/TMQa3HgjywQNHFzY7yUAF0UQkcGDhaAeAskDNeDMXvMMKdMOQpo&#10;jyIWoEjsAvGpCZiW4Yd0nBHcMUZwmqMfwj4lm0gu5Uml0XtYDnGlzxvY8FpPJF5LJFYdvDyZA0d7&#10;KWn1YubtS/jcUkZMi6BazkftY3Y0ntmofAjIWfQVmhFFv/19fjotCxYXiLXgodJBQC5JZK7BQ0yl&#10;m9JgR8BO0ZVGYz2apOqxNAZgHtStHvQuZF/aUAAWUAVgjkDpw7xXBA4tOuQDm2BUpQqfY1xEP6cx&#10;r+sy9qvPw8ATplYIK6CBTGcUiZvw/xKIlUY34//TjEZnEI3eFPcG8Aj8HRB3xvywuwPi61ftAY2s&#10;+8yHVQ/nnTthuSf3wtxab3d2DbNXe7An3dLFLm7pYw/OL7CXV5fay4uz7d35qfbpPFYuF6Becl5d&#10;mGTPL061Z+fYIT491h6fm2LPLkyx5+cm2cuzk+zJ8dH29PAYe3lknD0iAt/b0peVvs52aVl7Vvq6&#10;M86aaO8u40V7crE9OQg3ecVwW9ED9cVGFaybXwMbhhH6EGiJg1PibEx6ks3Br2h+H2w+oU2O5Q/Y&#10;qRmrWk3qOK9nd2xFNI9hX9jDsmh0tKpb02IAeXcvL/aGoQV2aA+1shMNFLqm7KVmK0WeOMZO4bDn&#10;gHf+LNQ7ZtmleVwB7yVOLmqX12FoXZs/E0lWgD0L4gcpthhYJ0eSMiptZha6q1c720I0Xt9eQGZf&#10;mD3hlSwELEbmdj4c4pkxQTaZGm4CD6gREV7WDwXGztQ2SVXKWEdsTgfg8hCN0mVN0j0/ANgaLeUO&#10;1L0yntZDKJnabkRammUBunY+NLRIq7M4nYmkCZighVPzh3LiicS+aBYrjY5iBbQx9VgU8+SeCYkA&#10;GIIHShY945sjDIBoQxz2LfyMftTIwUTtSl8XcVbonDU7oq9ubucG57Vmxt+rQ61IDIgLEYm9AXF/&#10;5s2TYX/Nb51ua1He2EJTahc9hgNkN0chbKhheHQi1i2TAC3nGEIBxznq+isiH6deli+ziB+KyNkD&#10;GfexYniQFcPdcKK3IF+0EeWODSyIrCMaryEa66xqCZiZty9DXGEFu9hLaVIuIEovQHh/bnw0ZnWR&#10;jof2BNLq7moY0nT6/k9/QnoW5Q6aW/mEDiKxxkkAuRx1f3mudTUKEnCVMisVBqCNJC9LNG5C5GxG&#10;fe1JmuwBuBqx1OMO6Brxs/W6MVdvJHVC0KwOoS/TRPamlEaNyViaVUMbjb9hEFljowoV+NmUhvJf&#10;AvDRCEkGozjjw0OhCQ8KDyKwxksB1Mb+/Dw1LFPIIjvToe4GaaorU50evoD40Y3Ldu/qOXuSd95e&#10;Prhgzx+csbePj9qHJxvt9cOl9vrRTHv7ZJx9fIldy9Ph9vLeQHtxqz9ngD253pu5ch97fplzrre9&#10;OtvbXp/kepJ58tkh9uLMUHt+eqS9ANRPjo22t0f5GUdH26sDY9juGc3aHpIrRN8nB6bYq9wV9jQX&#10;V72zq+zFEfxs2YjazAhqaHA12z6gpR0cnWWbBsOq6pdhy3q0svUDmTMO72qbsMXcObybre6VblNS&#10;8FdOj4G40dZW925lCzvCHIL+Nw4HwvbM05aqc8rZ0oUo0Zun/iC6zuz6Hp1ADTx1Mru/UxxBPK0O&#10;ytblHKoe52XrwtH1oixOF6G1NX+anWVmfBb21unJI+ykFCxwNDwgN0OAvB2a4RaaM+vpmq5GvWMF&#10;N9oi6rU58cE2LTbQJnHGAeLBROL+WMdmNqtnnahvhhCh+wWhC+1WydJRvNzCCt5R/p/jWKFrSbSO&#10;c4N2iRXqSLxps5As7YyEbW9q6J4hSNBC+khwx/2QmyOEbCWOLrQfIK6N7GwUo6ZIorh6Az2Jur3i&#10;aGw1T2BMlcguMaoeMK26sr44AL2vqPoN0Zf+xpmvVyATKI0liVLrcrC0SnGDa59WNWRRBOS+hRhR&#10;hEgcAoiHxLNLTISfiR7YSjrHm7Fj1chuLybg+zEpOwSB4zAWONnThjmGdMfxsjrBeO4EHPLjfF6R&#10;WRH6qICMCfhRdLAOq7MNCWenRBR4P+UquQmG3TponSt4mK8GxKtpEq5sHW/LBWB424t5eC9EGG+B&#10;CB8AWcL704nGY1BH6Qc9NZbIVrbwFzTkPmchBkolEsZleShV4OFUlgdTJfaEq/J7NoBvr22ixlLg&#10;YE/d2SyCy9yQZpa2jprBZfCB4uup5QXAKVKGJgD5VFeAp54MZU0M77kHPYP6GKc1KlMK0gafJ5oG&#10;sYHUtDy2OjQbPQFrMECNYwstDNKMHBI9SKeb8OD1pqkVwZ64NteiatPvYA2xC72cHoFe3DcQbPzd&#10;7bO7N3fZ80eH7fWzI/b6+SF7//qofXx9wN4/32AfXq7mOs9eP51gLx+NsDePR9mbRwDxCRtLz8bZ&#10;+0dIs97H+eE2mtU30OO6ij71RdQyzw+y1+eHc/BkOkcX+txEe35qvL09MdbenRhnr49OsDdHJ+Nb&#10;NNXeZ8+292cW2pvrK+zVzTX29jLu8vtZR2PFcQd18ozUJnZkXCc7PYMn9DRGFVP72L5JPW3HGP64&#10;YxlRjGNEMYbx0Lju1NNtbE0ftpAGZdi2YR1twwA6nTSdhtMJ7sFTaxUReLgfy+oYdZ9kT/gEG0on&#10;ALCWGs4hySMJnkvzsTSV6iWKl9KhllKHNKkF6iuyO2Uj6+LCGQ6IzwDiM/B+T6tRg0GXPIX30Yne&#10;jcPAdpbQ17Zt4QBYN9d8MonZLhDHBNjoSB8bGNzEeuL93MOX+TDgHUHNPIR6eUR8iC3kZ+zkZx/G&#10;0G02XdquIZQPnliSoqs0PC3ZerO7m4V3UU+E4nrAo27DDarGVijROpxULYzX9Via0E2lznwUZIyO&#10;itqk3j1wmdDpDZD7ocbRyZ8dY0Dcj0WISG6iqnjrCsRasSuDKFw5Rk6lRfLgBv85iKV88d0fvrD4&#10;ph42nCg+jXp+YUY6HPQO7JDzQIO4cQC3wf2QZwTiowLuTCRtZ+GICJBPTS84GI2fmgy4FZ2pkbVn&#10;fVwze4B8CFfCPRBx9H5uY8F/C6J3cpRcl44LB/TO1TQL17Bwsap1ovNeL9MmGgCXl5UscObinDEL&#10;76LxqGL0IxKn0W+o+u03iAD8kfoevTV2zCtqjIRSR1m61ZWYf1cG0AKrDwL9WhF05/U/BTFfF4hF&#10;yBCIddVIL4Dxng8NrETKm1hosAJxEzaavHBBjCYKR2JXE8zfyZ+o3Ixo7EM0lytiFA9aATmY8agA&#10;7MHxJCKHwqWOckzka1kGYvG9EMfrHuBpfQKbsROPZO2LF+vt9etNBQcbyddb7A0fv3+9zt6+Wmlv&#10;X863d69n8DGAezXZPrzCCfE1R9cXpNPPJ9gPT/Bmus/+8Q1WGK8gIn8ZUF8C8BeYB58HtID4RQ4P&#10;gpPMhk+Ns7c5U+3Dudn28ew8+3B6AcBfYq+uM0fOW2E/XF1mT/fiIr8UxtSgSNvQJwIAd7UL85jB&#10;zmXYz/XkfBbq55ByzcEgazZ/aGihR6djQzkZYsEYJFlGc0Z1sB1sU+0Y3oWI50GUjiS9G8Debiea&#10;LfjPTp8KYWMaP3uaY5p2yXFDnI9nMcAtEJK/sXq55a1FN4uj11fgR19eIsPx6T+B+Cx83zPjGTfh&#10;sJfN6GQ/xIZdcIW3s0ghECtCOFEY2ZqZROCpAHhCtL+NiWLWS2OrByDWH0MgHhjmY8Oig2x8KjPO&#10;LGrqocybWdcbzXpiJ68m1p4oPKFDuo1vl84GUnPGQxGWRXOriz8dambHKZithQnENPlCSJ3rc+ME&#10;1K4DqBvCVa+ObUuCE4HVye6Jl1EfADy6TRt2vdmYouYehChAKkQTNxQqRFmtyO6yQFyW+ryUBOAK&#10;lC1ESdSCgCNfw4JGih+sKOrreW0zbHnnDraC1cr1/fC6RvBAkVhAFoizAevJWTz08HjWJpe0qU8j&#10;JH+Kz0ssQOuJp0i51eySN/AJgHwUFt0+KaKggLJDQGb+7AKy3t81lFYC8Ur8mwXklQB7WRqZD6IK&#10;82lczsPYfRa18QT6JMPo8Let6251ceYoUfgr5sJfWSkooxVgxGkxoSJqlpU5Nfm9vVlr9RV7kIj8&#10;80jsArOisqKxJyMkTQHUexCQ1UT0YRrQCOprp6goSyYjEoib0WwNZjKSyAZdJPPeaP5GfjRkPfm8&#10;RqCKvmlw41uxiRZEVG4KeBWh/Zkpy3g8jEgcTU+orVdTB8T9IbWMTgi3kbFB9tnrt6vt9dtV9vrN&#10;OgBMCi0Qv9lkb96ttpevaUi9mm+vXs/mzATc0+ytzivYWy+n2XvOR4D96fl4+/horL29hQnbdYB8&#10;FW+mK3x8kRT6AhH4PD7HZ5gt5zBbPkMUPj8T4M6z9xd4QJxjdnyZ8dP1xfbm5kI+ns5S/RDkYllE&#10;6Bdox6e2xuJjEMqHA+zSygF2ESmhS5wrawbZZR19vBxnOxRKcuZD25vDjT8dNs+0bnZgIjfSiE7I&#10;8NS3pYjYH4CgkT2ZRQQHtPMcP2IBVwC+ilStAHwHNQ4pcigCu45AfAuljptrEJFnyeEs+k+udPoM&#10;xP0cuq0C8BHNPkUzhOy/hZW4NenJTq0mECsSz4oLYik90CZzHRnBTJhav39wUwfEPf0ac+U1G1aD&#10;I71sZocw2zAEphf143BGKR2bMNxv0sA2Ub9Po57vCU+5Y0CAA+Ku/iGWjrJHCk/+kFr4MukG4Q+u&#10;mlisn0i42O4sgPQEwIrEqrOz6Gb3AMijKC/6oAbSob6HDYI33SWIMRM3ppbZqzANqCCvZ2lHsb3k&#10;SqcFYp2voVyW+PIbaxkUyIMGQYMOHdkA6+ik0xuIoFuJpLsRPfhnID4DkM/OHpsPZPyYzqJRrXMG&#10;kk0Om02n5RHMfytlyoM8EPYyX98JkLcjubO1S1vbRERejwXsOrbA1HdY1VqpNVawcpIUiInEC1lw&#10;WQCQZwPiyfQaxgWEWXu0uxuS2pb6srCVRG+tJJTRit9+D5mjDAQOdoDhqdeE1eepmS1CCkqnG2ul&#10;E0KR5rgCsQCulFqf84bf7wKxE4V5aDYl+/FjjDQmM8taMn/3It1Weh1Zt66l4RuV0BgBB1hk/gIx&#10;NbEXDSyl0W34O6RCrVUqLeNxLzKoZoxUAwFyMDW4NtXaYOOi7vTgaH4f7qvxSeH22SsA/Aogv3pD&#10;RxkAv3q1A0ATkd8vtxdvFtmL1/MAMxaSAvKbGYCc3WHOm1fTAfN0Jzq/f67UmlT57ih7dwuDtZuk&#10;29f4HED+cHmivb80BTBPsRc0vV5dJI2+PMteX5prry/Otw+5y+zHO2vtw8NV9vYmmlxHqZG39wVM&#10;XW1jfz9A1hn3wqHs7A6ma41IGiOv3HUD7MrafoC4H271A+h0D0Tzqi88757oQA+wC0t72en5ve30&#10;PGrVKT1JURvYVtzojzPvzSFtljJHHiCVHpau0sTSuQVY76KXJcD+/Pw9GiOOt4JoTJ3685r4hFMT&#10;01WF4CFq5Zau6baRRowiwxIabTrqns5Dz2tG8xCbGhdswxkx9WdOPDDEk7rYiyYFgOba29/DuvvW&#10;tWnpvrZhUDp9gCzE90Mcxct4lA7HtE0jnW5hbWAhdaA06IJvUlckelJpXrXw8LAANU540vtzM7Vm&#10;ZBTEEoQfqVoTIms3jZLoQLdkdt4VELfmhhpOg6sf6XgWTZW+bDH1wKA8iBuzHimeVCoqM6+WVpSj&#10;YMFKYnHRLWloieX0NVzjGkwO2pCqTqShtahjRyKxC8SYpTPzzU+plU7L0/nvkdgFYgH5HOc82ls6&#10;Who5Q5/hLCn4mTHIJGE7eoT6+gDsr90CMqw3GbNvxslhA4LwG1ik2NA+xcl69NAUiJe3TLAlNL8W&#10;Izg4nynELLaZZlB+TA5mwaNeE2bwPJTwxyqNkUBxfLEqf1/CWcCpwedr8zvXY4zUDOdCP5pMHg6A&#10;EVaA7aXPSXkjAFN3AdqJ1oyQFIWVSosl58EYqRblSCtm9+e3bbfBbdqi900tDIhTPD0pYZpjo+PH&#10;Kmgi5nbsDBOlfQF/W5ZZxnTuYt3oLTRVGi2WFuBuyL/Jz+lMyzQP9wdGTIPhNoykCz9GntWM1wDx&#10;GkC8BuDqrCXakka/oRZ+w2jo1QJ79QLAvaK59VYAnvqfzivS6Vek028fc+4B4ttE45vD7c01HV5f&#10;HWnvcvn8FfyMAfB7OthvL/MgyJ3FKGqufbqz0D7eX2jvHy+yj3cw1To8HId4VAznJCHq7s2ObjeW&#10;7AfZvW2DGWWNQLAdf1rcJW5uQNMZhc2bmwDx5r5oXSFjunmA3d7Yz26s6cH+bhcsWQDWuHY2Jtqd&#10;urqPncUa5DKOfap1r6N9lYdzw+31Am1+uqwj8DrgLkijXWDW166iNS296avUxhfmTXNWDM+RTp/+&#10;RTq942eNrRXcUKqJBeQFgHg23elJEb42nPHY0GAsWwI9nAismV93H/d8QHvXpcvuY2sHtLXlPdKt&#10;V0BjVhTrWzLmbSMQQ++LMmcGo7JepGuqiTvApU6m5k0GxEE1qsNSw4ALva04uNa+PNGbQBwI4Ebo&#10;A4gHxERbS1LtIbhOdOdGG8THXf19rJPmqETovvgyxQD6RjDgapco6xAbqkLcr8gKXQUaXCWQbC2G&#10;tUkxFusrojgSU6+O9Qrxw48J4JAhLO+aaatZTFjfj4fZEHoVOEcemkiHGhUTGbSrHs4hldb1DOom&#10;ZxFJ0DmnKx8rvc5Rek00zmGr6YQsc+BSHx5C2SSpWVJrNbq2Uh9vVn0sEHfIB7EArLOSswj/r4WM&#10;oyQ8OEOUTMQBJqFq2suDJl8FWFcQWsoxEy5LiVCV5RiHlcWapSf8e2laefN++ZHGOubfUIHVIfaW&#10;8gZADgHEAQhaBGKpE0ia24hoKmacGokCcZXCX7NpFGR3Dx6yoWQ6DXifghkNtoGE0y8xycmEBtIE&#10;DGRm7Es6HQbA5RG9bPgIZ94fwOeVkuvnNeEBociuffAwt2rWJTrQNk0eaXtnT7L5PNjmwHD7BYjX&#10;AOI19u7NKvsAiN86ICaNfjXD3gHiN4D4l+efgxiP4mvDHCC/JbV+e3U4QB5tHy8iJgCQ3+VOs3fX&#10;Z9q7vLn2wz2i8b259vbhPD6eZY/2DsSLpwuG3tG2b1SQPd3e3x7tHGz3dw61R7tG2mO62joPECe4&#10;s2Ww3WYp4+4OWF+cR7uI2JsE4u7Utd2wYelv+0e1thktfBkj9aM5NYev4bHkRFqpcax39LGkVukC&#10;rUu5UkC+XaBiKfmdfKDT7CISXyGlvkCH2gXiX9bEO5FHVSNmE6OudRIdoF5zQMyIaRZ/BM2JJ1IX&#10;DwXIA2Fu9fRnvbB2RevmnV8fd2xSg+ZWM1vRq5XN79zCOnnQ0GhY0zKYCQ5vydICzgbtoGhmhQRb&#10;N5pVrWiGJNHIim2AZw9klzQ42J1QtIyEHKLuphdjkXCaI72ZJfcH+K0ZRfWlLu7PGUhanolaRFvS&#10;9Y5Eiq40ueKozxpBZqhFKl0Nk/GKpNNKqysC4rIobpYpRBqK1rQ/VNhUJFR7Mu6YwQbREpbyV/bo&#10;ahtYUthEQ3HHcBwW2Ob6X4J4QT6InYN/0xn0x84xujvL/rWAfBwgZzNDPkpkV2qtRtcO0mqnPiYa&#10;b2bMuIFmV3405jCKckQHEVtYAJBnUx9PY+w0kRn9QDSpYiux40vXvYJWDOlEq3SQhWsDGGpNIVr4&#10;A+JgePfqI/gBHn9A7AvzTVTeYHZ+g5npBgPeEBb4g2vVdZqHYsU5kZjXbkwEOjLyu0Ikbg+YmxGJ&#10;lQrHIcrg2jYb2rIVrijVHCAHkm6r0TgDU/NuzP396Virw630vAlf08/UvDi4VmXrhQDhfmxk99Pw&#10;3MLe9Xh+5/9rEL95MZHuNc0qIvG7+yhk3oEXffOXIKaDLRBfGk9qPYGamYh8g1T89iz7dJfm1j0A&#10;/GiB/XgfPef1KG+u7oyPTxwADLYXuwYhOjfMnuwdaQ92DgO8UDb3jIT5xYiKOfbD3cOYOw8DxABd&#10;EXvLALuzsQ/peG97gFHcrqE8kTPCeCgMoZ6d4wBYwH2wZSPCdlsZc236SWrWsWPha1KslNSOwJt/&#10;1hUAHV+m5XOd7vQ/A7FMs12NLddYREDWzbXYYRSFOJF4WgzUyyjmxKGeNhTKYFfAm1arAuOCJixB&#10;NLV27tWoeRrZEixwFmSmMEpwcyJ1BxpbAnE3ZEo7YOuSSXe6G+lxWsMmFkMNHEK6FUP3sz0i7tp6&#10;8eUm9CEl0zZUHDPLrlA0+8Duat8MZRNusiwiQm8MqzuxktmK+WNGE3SsGVXFE3UaaaUO8Io/XFkO&#10;fzR81NwqQwe33B//BBnlGxvLzLYPUbgXD4H57PIu60YUxlB+E9tGWwaz/ID80IHxUC0nMT7SKOln&#10;kVjR+Cwsv3O4Ip5bOBHiDwef4vNz+Zz8m+jMXyCtPkNEVjSW7G22ojG1tupjp9EFkLdTH2/FKE3v&#10;s4C8nhHUWvaZlyF3JCAv5N84l2g8k5HTFHjVQ+Adx8GUqvYnnDEViem4VyESi4yhZpUH++iBSEWF&#10;1a7nZDFBvI/+AEjvYyCz2lCAG8QDMZgTitFZECAWmUYNLR2l1Y1gyUmZch0abQJlEJ1q7XyLUaco&#10;rM+NzmjnRGedWMg5g1JSbRSNwbbw373UyQbE+lkuYQA9JEKJxEMQdtyBauqJlQtsOw6UmTz0/49A&#10;rIbWL49q4rcvEJ0npf7wEAdApdR5jJf+IRLnp9QfL5NSc97mAvrrk0i9p9mHO7Ps/d259vEpDa6b&#10;My1nKWJ8K3B6nxrD6Cfe3uwnLYck8uYoZJIDAvJAe7QHa8u9gFln/wh7uAfnvG0DSbkH2t3N/R0Q&#10;31vfh5XH4ba5P8yszDi7jGzQRZQ2lBY/dETttnK2AWSUKAuisYArAEu10vU5JyIXnBur8WVixKTu&#10;9D8DsepigXiPxkMFs03dWK4GlyKxOL4SjhOIRzIeGEBjqwvc6bb1qzkgHhTuC4hhZUW626KuLWxh&#10;Vioz5FqAnEiNcF4vPGmz6LQqne5MQ6kLpI8kmiIx1MChpNKaE7cMDACE1FriTYtIAKuoORYwXfne&#10;3gjRt4KOKRC3o47uysOggycmbXXdrDVz5ky63KmMOppBG6xDOu0sASAjU5KFAClcFGMLqPxvfuuk&#10;0MfoKA9h6WAID5V57POuxNd3DUIK66FbKpXePgzAjcGsezLbYAUgPjmzoDutxhYgPo9o4PlFMOS4&#10;uiKxQHwFA7ZL6vwDYofNVQBiVyR2gXgbm08uEKsPIRCvJhILxK5IPI/62AGyFFRQD21Jz6AGJUEF&#10;mGgV0OSuTB0sXr5qXx+icFj1BtSrgJdNo0Bq0Z8OZUYgLhwhADeIq44/nxN4FYXz1VSYEcNfF/FG&#10;qbNUVxSFteedzI6wS7xhZHpb53tCaYCl0aMYpgYjjUd9ry/WtgJxUyKxQKxIHEBvI8bdzSazAbd1&#10;+li7vGW1DSIwJNar9n8G4nfqSv/i/J+BeBRda6RtL+PXlDfRfnjI6OoWnWoi8cdnNJtO0PyY1wJK&#10;ZwYWosGwplJZvBhmL/YjZg/X+uXhkfZk3yDnPNjVzzmP9g6xx/tIs/eMIJ0mUm8jGpNSP6Q+FojX&#10;9opGbicVi5BJjvXKNcZHiq75IN5qT3ZsdUD7YPMGB8ASuhOAfw5sff8NqVuukkfT/wGI6VCL8KGU&#10;2pkZIwCwKDHCZtDYmkKHelS4t3XDrDyLob0iraJxf0CRReQdGtMEET/0mzsmkUpXteTq5awHO7Kd&#10;2CXtQDRpwzZLO19fS0exQ5FTkThW82G44pFEY3caTmqO+ADiEG62RHjD3Yna3fBLSmd22ZOonME1&#10;09vTMrDKTEa+JpX/PgPjLimLeIsTzI1dAUWPKiyjlGbUVIwF+m//5fcYe9UiTR5h2aN6WW9IKiPR&#10;xpb52zJ2fFehurFxaF8aiQIxcsUIJRycwAIE0fgYc2JXTSzChxONSaFdIJYK6EWi8UXpUuPBlCu1&#10;FKLxKdZBT0LNPEFt7GpyaRvMlU7/I4gh2ADilXCtl7I4IQFCHQF6WlyYjaSz24rufW3YWlXYzioP&#10;C03Cdh6wr7xoXoWgLhPCEkIYabPWQCU6GMp+u04I89tQiBfhiDboqtmuN9lOUN36P0VhT4AcwseK&#10;xBrlabNMkVYzXkXjFgWfH9+xkwNwf6SUBOIxcBcyKGW0wOLH5zyJ0KqzlU43A9CaNMR71LexlA7r&#10;aBLOh1/eFn5BumcDjZhWMGL6x/PmLfXwu4U0syB6vKAOfj6J+fBkZ5z08SUytqTQnzgfno7PnxM/&#10;04iJOfF9ovBdIqeTTg91zhvnICRwFZPoXHyLc6mTzw+0ZzC7Pl7GtO3+VPvLs7n2twdz7Nj8JP7w&#10;/nSk29j+CaE0PpLtwabu9nx7P3u1ayCRGI/fAwOJvgOIvn3zz+7+HKLzburinbzeOYBorSu1NeL3&#10;GzIj7MjoHnYL8+qra7AvXcvDYtMqu7eDlHoXoN1N1OV6fydnxwa7u5U0evMau78FOaGNdKv53jsb&#10;GS9h2XJjNfXwMqIwrn0XFhBBuNnOEo1E9jiJ55ArEjvL/xKJw+FBe8Nr2JFd3i7Z5qfFEA3CbApj&#10;pmk0uSbEBlgX6t9M1bz1K1trt3LwuptBaq9tI+KaYmuaaDPaxFq7+lUtpVo5qKWNodv5WhcfH+so&#10;TS0A3NrdAxf5uoiJc4MRDcKhZ0YCzsZ0o6XLFMENF4FeVzxySGJ4ZUE/7EBXuhuv23PzZLDd0w7l&#10;xDSE5FpSU7fipPEz1Fzx5SZyoyauQt1YWSuJ6DRXK/ylTWjf2nKoyVZl4ulUv7qNgkyxoBNieEga&#10;re7TwzYiobOVraTt0Cd3SZIISuVh6lul0z+PxGpsnaMe/jmIL/G+Oof5+EX0ueWmKPWUE9TGJ7XT&#10;DS1zH64SO9Hnyu9QQ8fUjY0Vznr1IIjGa8h+VrDxJBC7amM1usbHhdpgBBITkQGuyfZVZZb9y6Jg&#10;IqsaL2yDJNQeiLRvGJtHWjaQQkoITacIshx9HMGDMpz3WNtx0QA1hDQ6iDQ3nK/5kqJ7Qdzwxuw8&#10;BMCmenmiwBFiCdjvaPtIR5FXGmjiuSvyKr3W6mgrvlc1sQQPo/h/hVB7e4t7rW44PHpfyqFAHsjJ&#10;7vVsAYslM+gFDIgLtA7cJxPbJwrE7Pn+8rxbwohpvr19zxgIQscb2FkfXyJf+xJ3h2ekzE/hS3M+&#10;PEQo4CG2Lw9Il+/SyLo9xF7fGszyA4yta7z+2XnD6x9yB9qfrwy2TxcB5LFuLENA28wZYD9emWg/&#10;ZjPDHRONd1GcvVf6fHyEvTxIs2prD3uwPpPdZUTr9yry9v2H83APUdcBsk6//EgN2J/sB9Sr+sHy&#10;iWELaZjdXLvYrm6gpuXkbUWdcgf17+71dm8PwN29we5x7gLsu9vW0jCj6bWJBth6xk4FR//99dVz&#10;APE0J/W7oFqO+u0MndQzUAbVodas+CA7xLuZFW/VqIkVxHUI0+tmXwqXek5LXCaSQm1qQohNSwy1&#10;4XSnM3Cw7+FdxzLqlbc2bmWokWHi+NVDE7sxdWY8JJUIy6iLlFDVcnwPSxJhodaH2WOWBzcJwGwt&#10;p0R4tyGkf6qDQ+lSh3GzqCmjjwOJFrF8XypL++1ZAugahhUIqXgnCBrt4ZK31YoeVL5UuswCcgqN&#10;sTZoUsVAD/Rl/FGXBlBNRSxkaYv/9teW5O1u6xj/bBsziLEXkkKN3JhVxjsgXgOAV/fubhsH9HGI&#10;HjsZD2lOvI9R0RFUUY7D0HKBWDWwkz6rFi5Ip/W+ukCsBtc5ZsjnZxKtcc0QCeQkJJDjCAvIUWKD&#10;6mBGeVIE2QC1VhrX6yQ+CIBXkVKvIBIvA8jS814kVw061BOTI20gza1EtJqrFf7GKsKXLoc0b51i&#10;koeFfYWDph8MrXBmsuIpR0JzjOOBJgBG8DoSTrpEHhN5f9Wk0mulyWESfiwHoQOCh7rN0Xx/LFt4&#10;LSDf6L+PYT6cyGxYEVfAVZqt/e8oHgrJfL4dKX57HqpSMo3mgSuzPF+km32RDvZDBCMQIEcTjduh&#10;FzYuLckGs0jTI9TD+kV52LZpQ/93QUykBcTvn0HeeAJgH+OWCA3z7b2h9vYuO8G3UcG82Z8zwF7c&#10;gFd9vZ+9vo574s/PtQEwufrT2BrAIaKe7GkPj3W1D0eHW95chvidvWE3NWRtLc3+nwuL7T9yidAX&#10;mDFnj7BXe/ujJNKTyNmLyIlB9x7q3QIwP94Hh7sgxX52gB1lRlQvmTW/ycZlflVf5rXhiNyNJMVe&#10;bjflJ7wZP+HtgHQnzg0OiAGurpy7O4nC24nAW+heA94bANc5RHD5EeeDWJH47yA+B1HhPJTBs1AG&#10;nXkx1Mu9UngUiJFr/TmI57MIMQvm2IzkcAfIndzKW9va2J8EIs9Tr4K1qlWaGhkKZgAWM6H1bXbb&#10;aFwRkeupXcFasCDRDpD1p5nVXxtH7Ba3RfAgjYZVpDZgVMPRRQ3m5vLmBhRZIJautRcjkki+LwNC&#10;SCsIBj1YBkiHMCAQZ/Bxm0buDniT4PIKyMlcW7NvHU+N7MvopB7d6Grc7EX+9U9W5ssvbDNukU9Z&#10;Vd3Ikn+L6uX5t3rZpNQkB8QCsANilkp2wbjaS+TcA2njn4H4p270fwHi84D4PCCWd9MF6mORQE4R&#10;jVUb7xsAhyALCSD0rDcC5i08KKUKsgbyx0qVLRo3sb6osxwgz6cmVnd6LL2I/hH+FoFWVZUvv4In&#10;Tecdo/R6JVg4KMPaIJJP/pA7Ingvo4i4qk9FZVU6rDGQAKuUWBFVIHalyBG8354A2E+1LP5O+p5W&#10;7HqLQadI2xzgqkudwcNXdbHGSEqr9XPakFWl+5FZBdNgDAkvADF9jGr18Zam3mbxIpRxV0LtukwR&#10;EP6PYpeYMqxjQEOb1zfDbh3d9s9AvBxSx6KfIvHzxzCuSJnfPUXt8slwe/UQUfn7WJxyXt8ZaK+0&#10;DHGzrz2/wdIDV52XN/oC4D5/P3xNH79kUeLNFfaTcwfbB1Ls29lZ+NDiZDcculyqu43yLmUjgirb&#10;2yMz7M/XqL/P0izLIeqfoJYG7K8OU//u72fPDg4krR7gnGcHB9vT/Xye0dTT/YNNQH7K594dH2s3&#10;FnWjUxn8E4jzthCBAfC9XTSw9pI+C7hoZN/hCNT62i2Angfgb29YhlUpUZtzkxT8xuoFXEnJV7DV&#10;tJhFCVLqi6R9F5hrXgDE59jGEfXyEJF4L/xpR6oVIG9AmF6ReBGOhwLxnLRoJwp3owOdULIQggBu&#10;DojT65Sz1rXLAArGTAH14VF7oIkdA9GDutetorVEnqglq5YDGCv15amdyQxYIE6FRuisaRaAWA0W&#10;f242ReJ4orU3WzWS+lFNnEiq3IVudGcichsicEduoBSaPKqHE5BD1VVdau1bJ3E0AnFnPlwJpYui&#10;vypk00aMsv/26rm9QNa4D9tBcSiujIhh/pqC4B8eVorE6/v3oTPdzwGvzs8XII5O+XtK7ZoT/1eR&#10;+OK8CTQjJzhp9TlXJKY2PsSqoiKxACybmDXMiDchyCfNMimIKhKvpDst8MrfSlFYIJ7BjvH4xHDr&#10;hbJow68LWSW2xCqjn1WhcClGQqz8EYkDSamDoVKG837Gky5HkRYnAkj1G+IAdAKvBWqdcICrppT2&#10;twOpYQMAsK6BjIfaoTyq1c421LzRgFiv9XMEYjWvRHnVA0LaaNoF78gyy2A20zKZ0TuRGOD68W+R&#10;q2Ug3OwoOuHqU/QIphEa42vjSaHnsf56CtHJTw+v/RcgfrvYXr2bD+Vypj15SDf5BZ1k0uc3T4YC&#10;YtLlB4PsDef13QGAGPnam2wx3ejtXHVe3mSb6UaPX5ye7BejlHkdAOeNsB/ujLEf7sK5vjmdqLsA&#10;3S5qy0npNjq0ImyrjvY/HsyHnjkWdRGM2Y7T7T7CgsWJkfY6e5gD4heHB9vzQ2QAh2l8HRruANh1&#10;HpNKKxJfnCW+bSx+waMB42JzgfguIBaQ7+yA6LEDF4cd8KN1ttK82kjavH6RA15FYOfQlc5dCU0T&#10;ACudFojPc4MpnT5PJHaBWHXxUXWoUfVwgXgjK5MOiDPwJsJobCqMrSzq39QK31nPxpA3SJ+7eeIE&#10;D4Az6ld0+NTDIpvZmOaeNq0VIxG+nkV3um0dyALUckNxNezNzdCBP2oaI494wBsOayiE15pjOutu&#10;gC+UjnUEnOkIgB5CUyaScUgcJJD2CMf1iYq09t5eNLSaAloeBETgFqTRzWtUc66t2LJJbFgP2xCI&#10;/KzdlfjVFxbRKMAunzxjT2/dspFZWYjpoYON2MJIKI3TWzHGA8SKwi4Q7/1/BcTU1tTZirrT4QyP&#10;D/VC+lbWsIgFkE5LBnctIF7dHrYcqiAr0N9SQ0v2OHPgnwvE6e7s9n5TyGqyM605cSn5SH1Tgf6B&#10;OymwJ6BzJxIDWrrBCaioxFKjxvBgTKKjr1l8EpFUUVQRVpFZBA5P1EQT2P6KoEZuSZ8ii4jawV8T&#10;BBZvkD/S62A6zCnsd0/p0o0RUwwPAt47OtRicHXiwaoRk+SHI9X5BrgBWJ2GYhgfAqlEtqYdvPzY&#10;VmtmUzvE2Y4ZSPnuWWPPr59itJv3dxC/gdzx+jWrh69hahGJ37yZbS+eTbEn9wARjat3bC69fUTd&#10;SyRWFH5zTyAmEt8mEucRiQHuc4HZATLriDcALef1zV40unR6E6FJs6mZ390ZRh092v6sKH+XmXHe&#10;TPtwZir0ysEsKPiwhRRu/89DGmvn6UifoDY+ykoj9fHLI0PsLbWyAKzXr/j82+P8+6innx8aCriH&#10;UAsPpFs9gMg8iDW3Nqy1tWM/eDx8aOpbouxdou2DXXSflTpT/97eRu27bSkAJuJuJnXeQNq8jqgL&#10;eK8rhV6p3WaolnSlL+Fgr3MR76CzRIgzpHqq185D3D/j1GwS00OyB8mZPYjBbWfUpMbWBmq3hS1j&#10;rZ8nYKnwrXWqW8FGs0s8KT4AdY9G8JZ5etcpbz2a1bJBAnF4U5pFXjY5NcyGIh7QrRnpWP3apNy1&#10;bDRsrd6kwumSHoLjHEfUiALEAeywSpWjLjQ9jSdcHdQEFhpEoI8l7Y6mpktxb2jdqKu1uZTGTSkg&#10;p7FV04KI3JxoHM+YSuBMoqZTFzqUznY95sTDOpImz1ts/ZhvNiyJWz1ED3kvjUhE/B61yXloP6/q&#10;28M2EIU3D+3PAsoA26V0mgWIfQguHJlIN5vVQ1dzS53pXza21GdwutOcCzwgL3Fk86Lm1unJ7G1L&#10;o2tIDycKjxNdlc64tLvXYiy+thMghsG1ktnwCnWj8f5a3hk3D/5di3g9r3UK6XSUJVRjxfC7b1GK&#10;QfyAzrScLipTF/tU1IiuPoALs1iAFAboWgO65gAajRZuAADty0lEQVQ4QYAGzMmkv+lkL60gxcQS&#10;SVMAc0tm6+HUwV3Jjlqi96buf2+ia7cQHtZ8bgBR1x9hxua89215cC4aOAA/6BAbw7bXuPbtSKN5&#10;IGN/09bXh53wEEtm7BfFjDoclY9QOuSh9DSa87fI5PsmdUiy/XNH2bOzB+zTvUt27/IJe3L7qn32&#10;5jXzWdd5sYCoCwXyxVzq30mgfJw9Y83w7UNIHKwgfriPfzHn/T22lO6yrcR5e48GFhH5xS1S6YLz&#10;ElC/Jq3WeZPXn8WI/KMoLdC/vUdz69FIOtosStyGJAIB5O1JxAQwK9/YDUvMFm72lzy2nOBcvzk5&#10;GpCOsNeA9MWh/OjrOgLxO6KzgO1EZYCtFFt1893tbNBMSrFTc/vYjVUz7d6GFXYPb6iH21exy4yL&#10;obrTW9WFpgON/tftDYuhbC62WxsUhQEx2tjyTrqGU18u1ptXcOu7ggn2JZz8zi9gdXEuJuQYZp+F&#10;XXQB4v5pUuoc7cUC5EMifZDybabRMo86bJR3A+tao6z1bladTZ8oW0zDambLUBsTw/aSF8J3DSty&#10;Kllfz1qIBXjbqAgicXwgkSOMpQT+uO4wfYiObWB1jWZdsT8jprYy12Is0pz0L746xATE2zzF+QXI&#10;WmELYQSilbZkhOY1YlIkjgf4Lbkxu0Lx0/5xc1LGdLrcKaTZzdl+SqIhE4c+cxtuzAT+m2DI92FE&#10;9SA4vm1J4wex5BCpupuVuqT6NanNoI+yvzsd47I5WKesxFplM7XyRoQANrFOuING1F7mvPsA8iHk&#10;ebK1T8y8+B9mxTxgXY0t+VRdIMPRcdXEamxdQJTfaW7pvS0A8ViYbt3cKttgiDJLGeNpLrycrrlc&#10;LZcx7lqClO3SLp0cKuhC1DdntWlN2RJskfxOjdHZUplQnfXDGiiX1KZL3ZRtpSBqzyx46L2pWdvz&#10;vmTwXiWQNicLwDqM4MRXb8lDLoFmVTsAncpcvj3Ssd29eV/Rgh6IssxQBPoGcMa1bEHnv5H5FP2G&#10;vgNCiPhrTUIje2QrJhUod7ZEQ7pzMNMG3Dm7RlATA+bWjA6bS2aKqYKifSwP79aMkvolR9gmGoPZ&#10;mPLdPLYHLbt9duXEIXt5V5H4xRx7w3n7fI4D3g8v5tvH5yh3PBqPvctQe0qn+QMp9Qe60C4Q6/rx&#10;wYj88xBQ3yc6Ux+7zltev7tdcBAPeFtwXhGJ397i5zGG+vEBI6nbw+3FpWGOcMDLY2OY2w5nNBNt&#10;Y2Or2J9vEJ1F0Tw1ljSavWU1q44yuiKdFniVUj/Z398BryKzKzoLyC8OM0fezX7vjDS7isj97Q1T&#10;mf8utMc7l9mT3Zxdy+FjLwW8iA9sXEYTi42ltZi/cW6sEa9a/OoZ7BRPY7asM535MIofvL60hPHS&#10;IqIFLKOLjEcuzMF2ZO4IuqhE4kl9MQtrTyqHdGuCn40OqGfjQ9xZhfO1rd3SUHjEJqY32z7t8IBq&#10;Fcw6IkJ53tWsn3cNbFyYAdJtnJ0WYhPjfQAx632xvg4ZJKtxPQ5RomE1GxUD6wqGVGe60G1rUrch&#10;0xtPBIlEptdRx2SFTUQPP/F9eYrH09zSiEkgToFPnQFjSLvHOkoRU4kuLYjEMUTgWADcnLo4iRtU&#10;o6sgHgY+sIdC+Hwo82c/frYfP1vaZUn1a9kAuqSj2eGd3r6NLULdcjWjpY0j8kG8DbWO3YyGBOJd&#10;uGrsH4XiJV18ET80L3bWEUX4+N8FMU4aORNUE3cn4rZkrbChda2NeELlUjYWFtxsyBwLSJuXYeOy&#10;mi2q5d0622LsXRZndqC3kG5DyD7a8tAK0oYSY7NakFcE4iowthqgJe2FKGMU71EnxPuHJ7eAU07m&#10;hOBCCx6WoqkmUh+rj5DOOKg5WUsKDcEMqK+ZlCddcGIYGsnUAdBOSG6OUR/3MF3kAbiMdMYUr1VD&#10;pGYZD07HOG82umFTaLh1Z9TVDsXKrDCWIdAFywoLQLmUBwSriglEXoE4nQdGJmuHWeiyjaHe30DG&#10;d5xS7/4ZCVHut8fXLtqzW9fts7dP2UbivON8fD6L8RFew4+n2Lt7aEtfBSDUsJ+gU/7w4J+D+Aci&#10;6o8PAfP9YdAn8W3ifOR8IkrrfGTs9C5voL29QVf6JnWtdo5v8BC4SQSlufX8AinwSdJ0xAIeoH65&#10;qqO/zWrVwH64xr/rLOn2qTH2UUAmZX6TzQz6WP4RWB/tY6RUAGSBWcB+TrR+cwyT8xzS/2M0446g&#10;GnJwFqqd8+zVocX2AtncBztwpMco7s6WGUTe+U7j6iqpszrQ1wBwLq71FxeL4QVzaBkNlqXjnXMe&#10;ed6zC0Y61jbnF2BAPguS/oy+EPbRgxrfyTZhKre0YygpXDhCcUnIzmTi39QH+5cBdnICTK5hyLl2&#10;iYYGGmTTWzRjk6kmGltVAHAdm57sw00YavPTsVtNY9+Ymnh0vDeNLa0sNrLMxnXoTldBpSTM+gLi&#10;jmqUUCs1Zx0uhLFIKJIujgE5M8WGiAFoqVzdank6JbEMH+VGJ5tmWLIsX5DuaYWkbQseBKnMMVPo&#10;RsfQlY6kJo5EPTQG0KY35nupqb3ptvoQeX1xzPAHxMHMK2NYd0xF73gEa5aTqT9n4UC4lMiyHM70&#10;BgzPNhGNt9Ot30sKvIcNJjW4DgDig0RSF3vLlU6fgbV1BiA7FEzOP0ZiKY5KNrhgRZEx3kFkblX7&#10;jkCWJovueGKpb4iEVW1iEhK1bI0tR1hvBSBejDDBQqKxSCjjEjGrg+WWSlQNZ73SCxDXhYlWhY0s&#10;qXjUxVspCIG6EEZLGV6+pMMRcMwjbQhSTp1RymyH6EFc1SoopDYEZI2IoBJn8OX9dCeN5vsB8gzc&#10;NOe0a8ODN9LGJMTaBKJtJ3SwRrLP3BN222AWMNbzHszp3dnGQv7pAL22DZtrWaG+Dog7QuLJ5N/Y&#10;LSLc+iCXlBWGhhodbbkgdkLRcwpMrf2LEW5ERvoCTdlTcBvuXMghS74DiB/TtOK8fzTJPj2ZQsRl&#10;rHOXNcJbo+35lYH2GiD/wJ7wj3cF1Px0+udHM+If7zMvvsfn7wBizkfVvKThn27zOg8QXydK5/az&#10;j9f5niuQPS6Rhl8kop6DNnkGCuUpmlPI9txY3YcGRENb2dXfAfHrM2xGAeJPCAn8EsSKyH8H7t9T&#10;bIH7zTEIJscHoyTCGCybn5FNRM+eAaihd55aTOd6Ieoi8+lkz4blNRvO9Wy2ohDDW8uccgUrcUsA&#10;6oJhrDLiUTx/iJ2azW7rXBQnZqIxzfXsgqHMOBENXIBn0NKh7CEPZN95oN1cOdjuYNB+H58qyQtd&#10;XdyP2q478jMIxw9PQW4oDk3mMFvc3s+mJDUgEtcgitSxmanetqh9CNaqyK5yndcWF4PEZjYxxY/Z&#10;Jh1N/wbog+F6CB1zLNFvILasmTRG2gHiFHZeQxmL+ECNFIgViUX0aMSCuvZR5SCRLEULrFBTicop&#10;/HcCcGsaMFpfTGKOmcCIKVHRGCCH4HkbwQ3bXCwvsZMYrfhCYPCrVoWOLKMXjlRFW5EKDmGfdRKd&#10;4Nm4SArESqfXY3q2GQO0rQBuN32C/SwybEJmZ+8I7RWjDgoN08XWyt9i+hmI/1M6nQ/iM0Rh1cQ5&#10;/Mwc6mLNhieRyrevVMrSKiE/VP5ba9uwuk1IiWFppDM2tZ3hnXeymVibToZrPonVzX4Yq8XTPW7B&#10;7yUQN6TOlzF6JZpbtUinI6Q0SV+hMwonPaCkdocUkwU4dVrWr8MIrgYZCxGYrKgTXkhZ+Fs3p0fR&#10;AbGGQWHw4WnuaV4+nOWU6QB6JFzt/qyQDmIXfCId8oVE4AVIDU1m+2ow/84shB4z2CHvGo4kE+Ov&#10;ntBp+9IkHNEqDbmkSMdnqz2suhQeGpmMxWZCbtkEJ+HctpV2+cAWu336iL2gHnZA/O6+FheIdJxP&#10;DyBz3B3DTjDp6w2aRRf62yvmuh+Jnj/Ah/54jxoWOR4dAVrnE5/7dAdw3iLKAtj3N/PPhxtDiLa8&#10;JpK/yaWLfamffSB1fn+BGhv9rVenqW9PDmRWzAz4xFBGPhAmkK6dHFPDdg6Nc9LpFyeJ1j8HMWMm&#10;VyQWiF0R2VUj5wOYh8RxuujZ/D+PqnvN6yNKxcfxNRRFTs3mzLFPp9meOoXgwVEUOI9OI8pPd67P&#10;D09GH3uaPcPx8f7WySxUTGIzagKp90TAPsUe75pOSj7THm7j9Y7pmIojdrBrDBY1bFZtGQpdk8P+&#10;cx4z6gvzM+00HfIjE1rC4Y6wtd1DbU23EJvbugkpcy0kc+sRlX1tfa94W9M92pZ2xoy7E2DmOjPd&#10;n11RL5uaRnoX2ZTmVi0khuraYP74I6m3ejKeaI+SYhJ7rRFEYV9W6fwZJ3lixCYbzHx5l4rOLmoo&#10;jK5kPI0T2WoSiAVeXVUfJ9OMiaEeltSvThgRVzWvQKyVRM1AVRP7Id4XriYLaV6SmF34AA2GizwJ&#10;YsUC6JYC8JpBfW0DetyzaCjNAmhzmeGOR354BltcB6iLdwxDWxrdadcihNLpnzO2XDWxOv/5NfHf&#10;QZwDiE8B4tPU2RoxTWVe2qVmBWtTtRRbScUsqHgha+teE1UUxACQM1oEiOcyux6FPE9nTw8LK1PS&#10;YhgDtSK7COR9UTpdBzlkgbhxSQgedKWDGcVlUhN3hirZEQUNccpV06bWqw0JhjFcHYCMfUoHnCYy&#10;fJpYNK4dnVhKGQiVcyzRV9dxNPrGk1IP11yaFH80UkFzUHmZAflkBssao9Fc64yKS0/+/Z1YQR3A&#10;TvB4tMPG0BwcRjrenTl+B7bQsrRiSpMsg/5HXx6WCySwjxH7lX14Xh/FNjjnsJNOv7h9wz77dAMm&#10;VsH5wCL/h2vMZjnvr2HXco4u8EWi63Wi4Q38iDkfbo0DtAAeAYBPNLh+oK79gdr5E6D9gXT50zX8&#10;mpgFv7/U3z7lDrFPV4jEFxj5nKM2ziE65tBhziESnxoCawuCCHPfN9Amn23ti/phks1KromgWjIg&#10;RniAOfFrRVOA+Q4Aq7GlelhA1VXHVQvrc3+vjfV96l7TdAPsrvNOtTXnPc2y90gFvT2OfBAp+iun&#10;1hb485tk70/CUDvN6uWJKXTGke3F/eIF11cocro+fnJgNHPm4XS3+9md7RBQdsHV3k1TbQec7q19&#10;7OH6HnZnZVcaX21s79AYHBGCbV3XIOaXPrgkNLBZLeox/mhqa7qE2cY+aEV1Q8Q+M5xIHWUbeqMT&#10;1SnIpiQ3tnnpQaToMdbTowopdVXYXfWIxuHWgxusC+OOZAAWSfT0LVWSxhapr5QWWV7wQNzNAyvY&#10;QJpewTUbEE0FQGpgSCJpsLzS6gNkPQQYQcVpjELNFy2WEjTCEDqzMXSmlW5L5zoM+qE/mzl+MLg0&#10;M42nM5tEfdmZ5lgfNqaG4AM8OjXZJmCmNhI/ptZE6k404lrin9u2bjWbitzQ9qHdbCdOGa5FCAFZ&#10;kVgLEA55pmABQmIBpyUUoJVEyB6O+gez+GNqiknuFkKN1hK1S9y/DiymiqUtrkxxiy6FPDGKHQmM&#10;3LqhkNE7BkHA6Giyj8aYERS3Op9/we9VgQcZTCvWDGuQStdlY6kaetr1MUoLRvQulP+2Nd381vw3&#10;qTSiUuryMSO4lpA1UvQ70zVOpjxpS1daNW5CzUooqmICQCQeTO3azcvDAbEAPZaHh2rj0SzwD6Fe&#10;npne0uYjiC9r34HoZQ+M4UFMo2ssu8+TEQEcyXUIgO8RFQSzrikPEz9rDUOrA6n4CFhna3Ajyd66&#10;wk7Aabh4ZBfKtGfs/cM8e/fgln32IRdedMF5y6qgzrvLAPYSipQA7sUZoudlgJ2L2LuzfQSQ8/hY&#10;Ch63qD3zqIWvE3GvDraPCOV9uExD6wINLJQv357tA2EDkJ6GAHKSbvVx0vPjAPoE0fkENexhOtq7&#10;e9rTjV3t2qJ02z88DGNqfxpH7e1HgVgie4BYtfB7QPwa0CrausZLvwSxC9j5URrwA0hX5Nb1/UlE&#10;/jgfTo3mjOLriuz5ET3/qgPn+xj194mJdMyhnJ6YZC+yx9mTQ6Ps+ZExgHmsc54foWcAPfThPsQK&#10;dveFfw0ddA+7z1rM2NoLEHe1OyuyYBxhRwKIt/YOs809w21phqctTm9qK9r72JpMf8ggkdTSzdFq&#10;jsGELNzW9Ihy1ifX9gi3+W19SK+DbdsAntQ0wdrXw2nBvTIgRukD179MXCxa1qlp0Vhe+pdloR3W&#10;UGNsXzwhCwjA3tTLwTUbsm2D/nEV5o+AOx7QJnCSEF5LBsTNSZkTAGQ8Y5RYxilhbM6EwpkWkNXN&#10;VsQWyCPhYYewUhcOwSGGrmkEjLBoUvVEvhav+TIML1E2YwBKLBziliiMJFcsa61qVqQzHO+sJkoY&#10;QKuJOnot1pZm7i4Qu4Ds1MeA+DQgFpB1cpjHn5jKWuJE9otZhtjLQvx4JIk7VC5naZWxbGVs5PNV&#10;EfOl1vWl8+xLQ86zREnz4j3xoa73+L4YDyPYa9TzEp5rgK52FcZLtXE3VE3sxwaTP3THJCRm00Tq&#10;wAtMc/NUmnwCcDLvjR58MUTrNiplqIdTUB/tASj7Ud70ZE9ZR+QX1cUjpLAJiPVaabbq5dFIBfVD&#10;mGAIFjOZvkgxsdAynlR7HN318ZwJ8L77syCjerkjjo7deDh0jQqxObLCWbnIcqAGXz62mwjMvP7G&#10;BXt6/aI9v5VLOq0OcMF5i3b0W70W3fEsIM4GMCdImxG7+3iRSMQo6M1VxkEA+e11ohY17rvrjHkA&#10;7ztYWO/hRb+7CL3yfF97n9PLXokffay7vczujvtDN1JVZshH+hHNiMCcJwfhTu/qxqJCOzsxmZt3&#10;iD/2HrE0mrrkg1iR+GQ+iN8pUnIEYFdH2gVoReD8NDofuBo7Cayu8ZPr8/8IYkXl/Mj7y/PmGCJ/&#10;gPedBP1OoykGmF9mM7P+T2cCYMbmlbn0vR3ocu/sS9e7D7xrReHOPJjas1KJ3O6IeOw9aWx0DWa7&#10;BtkdUuotvSJsW58o29o/xrYMiEUQMIpoHGLbBze3/aNTbevAGFvdPYT+QLjtGCS70Ajr7lmFGrgo&#10;Y4wmjJqCmC9DLqgLl9eNlBfPqmY0tNyLcwNDFvAnsvhWxpOXhk0gdbOOVusiNfNk1TABPrUM2uQq&#10;kUSkkT2MgCzw6gjMisoxbM/oKqCnQN5PIfqnw0Rqi6ZXJ/SgOtNBTUdQoDWRN70xHWPmne1YaWwF&#10;AFKqVrABQV50hxF774Py6KBM20ZE1kaTGlyqjQVkF4gvLqLzr4hMOq0orXRbDTBHVE+vIe2cQi3z&#10;JOO8wyxCSKanXxPGZDhKxvMQa4bkjscX31h9dLPqIYSn05QoHAQBxksSObxHIQA5lK2vehijVf26&#10;DEJ41cwNmxofBNtFsogn2iaIoYXLSBSmBEnMd5P5WN3pZJqDUah7pEK5bEl93JL3vyvpdB95I5EZ&#10;acykiKxO9XDM3EYx09fXJkNLVeNrAADuHsR4kH9zF8A/CfOCGXSqJ5FVjCISa7WwI6l2JmPFLoyb&#10;upKej8KhZN+iOY6t0lUAnHfusN29eNweXT1rz25cyo/EEqZznffnWQ28wGrg2Sn2no7wM2azr+gK&#10;fzrD1pJE4AH5qyuTHCC/Zsn/NdI7b6/mg1hytR+UOrPc8O5cP/sEiN8cBcSHu0DU6MLyQhaRqhus&#10;ql583IemUm9IGUThnZlErbZ0dwNt91BvIlcLIllP+3QVKaAz/D+cSEyEpLYVa0vRVuDVJpPArI91&#10;/c+Rlu70zwDtAvD/+qoHAOUEAP75EZjfnaJrzxGoXx0TgInKRxi+QzK5D4DvklbfZusqb12W3UQU&#10;/8y0Fix0xGNnEgFoQ5mBhzjRWODd0S8Gd8B42zk4jo2fKCxymAP2C7O9oxLo4raw/WOSbPfwBAfg&#10;u4el2baBKdAb2T7yrgJjqzYKnk0BdV3qQDdrx2wxSo4X3KyiWTbFnc+HbRwB2BOXPb0OQLlRKoqB&#10;qnE5SdTDGUHwqZkjy1miOVFXEVcADocs4kqr9VqRuWnRYhYAlzqS/7YFJJE06urWNMoyEBhoz/9f&#10;zhpdIKF0pJObjDhBEq4bLQHCSNLDOVBOd4/Cv7lgpzi3gH8ugArEl5dMdSKyrjqOQEBBiq3XisxO&#10;dF5IE0wHQJ+hY30S18q92O8MgQiRSuMtlhl5MyRo6/6hkNVBHL5OoUIOkP35d6sUCCgAcYiUS5Ch&#10;rUEErlcCYfhiCNnxHkn9JApiTILms5BCIskkohGza05zrzlsrATIF5FyqATUaaqTicQdaPAJvO2x&#10;GM30QF4Jd4YBzIqHYKvahZRbqfYsZtcCd2eaYFmk3z2YDatrPZXG2xRS5RGI/PVE5bQd++SdoVZ2&#10;CoTFx+80kNR8Pc6bJxmBnt+xEZfRffboWo59eHSDRvRNGtF3IF3dtM/eIx3rOm/PoKV1Zhb1Krxl&#10;Usin+wDMIUgZJwFxzmR7jpPDcyR2XrF19PoqXkzUzW9zpdohqdr88+4S0fgMICYCfzzW094dBsj7&#10;s+z5niwiVRf2frvzc3sC6h5sHXVjl7e93VubagfHeNuJKeGWtyzdnuzsTUqPzO0p2Fmkty/F0GIz&#10;6VUBiJUuK/pqvOSiX/6/DWIB+uMZxnAcV3QWkF8x39aDTosXisQ3APCV5e0td2Ebanyi6vAY29Ef&#10;5cruQaTUkbazXyy2ngCbs3dwAmMnaHTDIm3bkHDbPiQCdlNzOzg+ERA3dwC9ZWC07cGJcseQFNb8&#10;Em08za6OjcpC1axBkwuHC/S0MwCRyAeepI1Kp93RxNJanQ8Oe4rGTZglC8iB3Hx+jI988GTyV1rM&#10;/FNUvzZ0qpU2KxoLxMEoSgjEcmDUUV0ciN2IUlJv0tNAGkTRjK/iaH4152uiabqWJ5L5+UmAOAHA&#10;tCDNHUr3dT2C+tmkwi6+tICpqKtzDSrrjVWzIdbMKrjOhlxDA4fZfK7m86K5MqO/tATHjRUAfBnR&#10;evFkuwJr7uIsWF2zsfwZPgStMhRJeICFyLsLINchKgvEbl986aTVSq9dkThQToPMhesWr0IXvybZ&#10;C/I39BAE4hg19HhvoiqVcyJxSJnSFs1apkAcB7lGkTgeULcg+0miJm7XiDlybVhudWvxd6n3UzRW&#10;at2Vhpr8mpVSC9C9GCNp1DQmNYGmF04cpNODaYAphe4oWSZODwz3erFp1U/2MyiHnlqL9tv+nXbv&#10;5GF7cjWH7cGb9vb+NXt1J9dunztudy+dhrF1is5sDofr6xMoUR5HqeMYliqHR7Ek34dIyYz3INFJ&#10;9SA37Wtu5ndQJN8RrT+cIzqh1PFOGlqMjt6xK/yG8dHrM7CyAPB7Vg3fZEO/PNiVxf6ukCx0ukG6&#10;yL/qPNjSEXZUS+qkQFhRrRjVtAPEAxGUB8RqZjn0SnWZIXYwB37JEoQrpX5+CA71kWH5W0vYxLwj&#10;gr7liCDy4TTpdA4bVzk0rxAbeH2crjh18DvVwj87+th1XJ9/R838/jRbWzmUFc5hBMdDTOD9+Xl7&#10;kqh8godZAYifwd++s6Un1jQZdFZbAOJYrGCJvP382Wjyt+3QSXcNjbZdwzhc942K58QxR40GyOGs&#10;7kUC4ObUiyl2cFKqHRiTjJtgCzZ30hBST8Y/OYkUGxZXYFUYXuVtuLqbEAa6kcp1ZiMpBl1jPzlD&#10;YhnSjAZXM25qb5baZfXqDUXTF2D6sLTuQ3T1o6bViYLVpbmxThL8X4FYgFU6rcisFDsIdQm9juUh&#10;EE16LU5xEieFCJ4EjTOKG1oz5pgaVZ1FiuYsRjQv/a31aFKbMgCSC8L6hxDMy4bkoZnwRQCZu2IG&#10;xJq5HHTP1qK4wrlZcL2+ZpbpXIVpJzBf4XuvAfTcVWyRwaK7whz/6oo5CBYi0LCQ1dDF0+34jHG4&#10;fbSzXsxmo0t+T0QubM2+KWKNv/raPEmp/XEg9MdkL5jxWSAPmWa8T3WYGdeVSR81tBcaW1rpjIHC&#10;GkXdG0KHP5jILtZaBO9hDE2vEGbw4fx3sXqw0exLkiODfI8ZP6XyHrSnnOhBNjKUDnMf0uzJRNsF&#10;cLgHMiLqy1ShD+l0DyJz/9gInCjDHG2z9tITRzutE8boI+B36wyFBdeHrvWGqaPtlppYOYfsDlH4&#10;xeWT9vTiCeyUjtuts9l2//Jp0mkYWwKmzksdGjbySnp9GKojm0H3N3ZnKb+HvdwDeOAiP9k7HCDh&#10;p3SYxg7d2VeHuYEBymtmvm8v0dVFtePNRSiSjJBen2TEc5z6N5uFiMO9GNv0tJdE4Bd7ezKa6YK2&#10;dDfoj90Z1XTiD9QKFk8UT+KO6E13tlf7GGOdmJC/lXSQn8O4SPX0EzrZInO4oq/TyFITik7zuxzq&#10;dMCr847Np/dnePAUnBfMjJ8fozP+CwD/1x8LxMymT6MJpvMTmCkzCtJspdVvSKtfsy2lB4nWIR/v&#10;GYBvVU9uvHZ2bmYyHkRRgDjYdg7yt73DQmzPyEjmpDFEW8A9NtYB7P6xccxP453rwfHxSN6k0J0n&#10;laY3cHhSElTOVDs9Gs4s3e2NpOSbiOBzWwfSra5hWahfjsP1byCzzPbaPII2GUyU9ZQHboEogGRP&#10;A0mjpfLRlJsyhJW2AKKoDwCXaoWWzSMAtiN5q13kgsaWIrFSbB29VtNLs2V9j1JpAT6BJYtoliqC&#10;2a6K4EaOrMJCfOmSFl6yKKOfEojkU/93b4thHebgMlGjnj0L202gvLF2LjTXhZa3YZ7d2vjLM9/5&#10;3PW10F5XC+DzEGUQKWeRo/19g6P9bq2JXlg6A2YevGx1u2mA7cZKZxpU13awqsLwTfZlUcP7+6JO&#10;9967dCl+54pIGGFOT8ZQtxSG82QXjejqe6AIGsj7EYtMbSzODmF084OYv/vhQxyMbG0Eqh9hPPSC&#10;KVki2RCLoL+QQhMslYeZa5WzFT+3F3zp/qwVDkNKaSGrkTPRxR6ECET3EEoPn8YOK6tXJEwuFEaV&#10;wbRswMwdM71hCdE2hfp3HBF6ILPlsYznDq6ca3eog3WenD1sj05hG7x/u92EcvnkCs2tm5fswZWz&#10;9tkz5qc6z3U9NBrQ0NBC1+o5Xdb71He3SQ+f7+oPJRLdqi29OTRwGKvc3dwb3nFfurawpOg2vzvL&#10;yOkiN/55AHAWAOVorxdO9WGATBR9cYDu9H6405xnu0ipOc929bBH2zN5Kqcx9E9E87mr5a3Osg+M&#10;dN4DYmfRfy9LFfyMJwcQBSgA8d+XH2hKqYEFaD+cpaPO9S1RVNH3/RkeKgXnJR3xF8ewl2Ej6n8P&#10;yP//QSwAvz4+0amLX+Av9ZSaWP/WW1t6OOn0xSXpdnpagh0aFUb0DOaEAGhAC1gPTUiwo4zQjk9L&#10;da4C8hHAmj2lBdYmLS1nZmtSz0TLnhnDDDWVj1ug1BlvG3r62qwOwTa3K+onY/rYDhbzJ0Bi6A8h&#10;YCzeSooACcx7g3F/DKE+FtHDk8ghtUuBV6J5ArKu4lT7Mz/2gaYZJOFyal6BVCm10meBWg0tpdfJ&#10;UDMFZKXUAno6e7KubrY+F8pDIwjw+pclzWYxIhDQNC9f2gb5udvs1Ehng0sbXfJaypnDkj9RWMDM&#10;Wz+fe2ixc+5vXfqfzza47JsWFnx9GYDPp8hKrOHORqSF2ffOg2mXuwq/LFLuPWP7UY50x7erC0s0&#10;rVDxiEJkgYhZrhQpcQkia2nAWI5/Z7n8hX5+J3fM5moXLU6nGvdJdLa88B5OcHN3aKxhqGroBJSB&#10;qYYXcQS01mhq6QBGbfnRuJbDakujMZioXWweGq0YrfVm37s7LK/BYYGk0oASAfuOgDcZ+aU22PC0&#10;J/qmMzpqAYFEIO5IPd09yNtmwnobzfeqXs6kbl7F8sitg9vt2elD9vD4Pru+d5Nlwyi8iPrMY0wP&#10;804dtpz92+zW+ZP5IH5O1/UJAH56cBTNphFEFBYJ6LbeWtuZ6NiBhfpuHEYmKFHeWtMZOViiJ3Xf&#10;tWXtWNvLZKWPTjRLCh+JWh+IiLp+OgMQneUFwHxoiD3bRzq8m+/bB5A5L/ey9cR46eG2zlAaW3DS&#10;0Lnqgc50V/uYPcE+UIdrR9gRACCCP9pH1N5DN5uUWhFYdfE75rrvyQR+HnXzX/8dwPmvSfVP073m&#10;e/9vQPzhdH6zS40tgVjdajW2tPqoplYe79MV9qNPz0vFBZB0GQDvHxGCXli0ZU+Is0MA9sT0NDqs&#10;rZwj4ArAArau+tyJ6QB5dhrvR0u7vDwDGZy2tn5wpM3u5G1z+7W3C9vWM4u/zNjvkh1ZvhLGVAfo&#10;mYmoY8Y49MAQbtqgCmUdtcZgibnRqPES51kC5IBXUVlyrPq89oyDiSgCo9Jl8akFWr0WcEUGUfRV&#10;Sq06WUfgFtj1dQE/mhQ+EPtY76JFLRh7lOY0kboicD4Gh4uF6fG2Cfne/SyEnGKX+Mw8XCepb6+T&#10;Qt/bsoRlFFwwd62yp7tX/3Qe71zlfP4x/PbHO1dw9HWM9nat5vOIOWyWXJL2vdENZ130OgsBV4nq&#10;Z2iQbWaPe2OvDvQaejB/b28TGOUMhpPcpp62vVTjVmTjCG8jPbgAYQC1sQNg+OANED/wQdo3pQF7&#10;17C3gqWoUZbUm6OIHMVKYCzvn0qLEB6KkvVtjRm8OtUqIVrALW9Nat0fIcKebIgNgbY5o31bR0k0&#10;vGp5SDOV2FGm+81IMIUmWAxbYK1RUBmJXre61P0ig5yutcZPC3pk2lllHDs32GGUVXdOZ2bOOuwF&#10;FnbOb19n53dttitH99rre9fYKKSx9YRZ51O6rI9QjXy0j+aMI/8KaWFLN550Hak92pLCdOA1Z2WG&#10;3aDxdG1xK8tdlGY3lrZmWaATIu6kygdgbp2cZD9wdH1/Ss0wZtBsJ72mpn6M9tWTHT0cIL8AjC+J&#10;sALy7fWMl2ZF0cBoReSnXob0IRC/4t8lDWpFYheIH+9jrlwwTnpH11rz3o8C7VnYYppn65zVYSZ8&#10;GvDqAGDX+b8FsWtu7HSmlbk4s2LUNlEeURS+ujYTOxkaWjOTHBAfJBIfHhPB61g7Mak5UbUVVM32&#10;iKS3dQB7jNr38MRE5ygy58xqzYZPaxYrsHtd2JHvxZxtHDIz/ZPt5HLKndzLcNifIgv80J5euWl3&#10;Tl+2K1v32oreA2wYzgEDYyIty5dZZnUW1AFoACOTCNV5rCGG14JWCdFDe8ZSawxm/1h61IEI6UWR&#10;XguYArEibRqLEkqX2/uyVcPn4kjBw6ij/aFyNkNTWXWzQKzU0pumkQ81ZwgpaSKf70bHelRoqKMh&#10;tpoovHtQN7yf+zsyO6qFr66a5aTRDoB3rrTne9dSZq3/6Tzbs5bPs2m2dyWsOfyuAbBA7ACZ9dEH&#10;aJ/d27ySCQbiDlxvIbd0Hf577opZzJFH2HL2i5e0TbKDw/rQi+hi8+EpT2wRjcY2oy9IHDE8tKJ4&#10;oIVwFVe6GbVvfYDswQaYL139pLpNaFyxKIGlaUgFshbAHI1IfHMitCKxiC8BgL4FzK92zUiJtUDC&#10;fLwtCxHt2W7qjQJpf37/ISxQjMILOo65dBANPt9KPFirVWRMp2UTAbihDU9KsFEpiU7HOrEWZB7f&#10;Zg6FdfOoobYXt5L1LJKsG8EO9dxpdnzhLMtePs8Ocq6QUr+7e83uXTltV4nInz3GZvQJ5yER+CG+&#10;wfdpKt3byiofETZvdQeaTa1pIKTTcALMNJ6uLiBqzku2i6hSXuOGvbWuFwAlfc2eaj/mzLAfaJB9&#10;IFK9PamoPJGozIyVWeoDUvKH0skiwr+gdnxFDfkShtP1lW0QFw+kI9kKFcqu/NEG0dkmwqHO8Zgo&#10;/ASgq5P9eG93/p2k5XSo3xCB35FGf1TdCmDfnGOsdZ6UnvMWltnbc7DGcGZ8r8+dgyEGyN8pGueQ&#10;fp8iInPym17/7Cg9VzrNmMmpi121cf665Ovj45zewYsjZC48uJ5AF324rTfpHY4T1MI5c1Koa+Np&#10;asU4ja0Tk+LYbmpOep0EODMYoXRgA6odYE0FvDSxAPDJKalYmbQB5GnMSFvRtW3PmAX3Cvykzq5i&#10;bn/pmP2PJ/ft3cOnWNA+sEc37tn93Dy7duaK3cu5YNe277Yd02bYIAzSujHeaM/TX3TJEG44kR10&#10;lZSMutGRWl4HgGEaN3Ej+wLMENQoElCoaIWDRAeiSDqUzlZIy3RkBtyepfckvtZckrik48Gk6J7F&#10;Spg3N34odXWUUnE4yUkIxWXR5BqBpcskeMDz2kLwGNCZxl1v2FaDnY2vKyumk7nNw8ljGaSYleiH&#10;r2HUuIE+yybnvDi0mY838p6uI3Nby1mHuR7KpHyfzhP00B7t4gDmx+yEP9yOIgs74rdRuLjFdk/u&#10;0pmWjSDfdJpCY/C0WoK52irYUCv/f+3995tddbbmCepfmB/6mZ7pqqmeeXpquvvOVHVV1711fVrI&#10;TLwHgbASCCOM8MIIBAIhCQkk5JD33ntFKHyEwnvvTsTx/oQkIM11az7vd58dOogAGUiSvDd/WM8+&#10;PiJO7Hcv9653PfOYfQLd8YPJ9wAuUo9fIGCn4XsAfB2A/pt//x/sb5hu+jn3byAvvgFSjMCrEFoe&#10;WAC+4z//hd1IcfBG0pEbyY2nAeBH4KQ/4tRB/5yw+MeA8ac2kyr5LFhsb9xxl81gT9Z1fC+/IAL4&#10;W1KNH//P/x6eOrUFwum5rKd9nrniBxkzfYRhkqcobM1mBe9SUoEV0DMXsK51ByompSsX2U6mwDQ8&#10;0cAFLE4OHG6ts57qUqrTVXhjPPHoMZZ+HwfIxwkLAfHIEXJhwtqhbU/S65xmbZ8yzrfmQeta97D1&#10;kqO1r7jLWldPZh+RvPAzNnxQ1MWVdr5+jZ1vZElaLYMLTCRFNbwvJQ7y1AQ2wlC/cungAYB4jMIX&#10;gvDhA4B4AyHk4usYIniEK6v6yJBGIFvETwJ4WlIqfkWP48GxEEWuiBhbYlaJfQXAUhTR4s0wxFrJ&#10;ebEEZJNk88sU2aiOIweUaaZS3giQG/Hc9YAYymcKymehh/Zu+yG4wnGBmOLYRaZUIVNF3s2u5RQX&#10;pjAFvyAXvFFWzfRtfJwL3CPQLO8ldMTrfnQ3xa37qFJPQQh/sjUtvx/wPgwbDeNYtfQeK1pwMwC+&#10;m4XlD/A9P2R1y+8hjJ5iDRumWcnat6yNscnfRvrts1gcVZUE63KiFhkZtdGBIQv0Dzob6eqy4aYm&#10;C7a0WvnOPfbyvQ/Cu2XtKdM1d/8XWFbkp7/4n/8djKv/aLeg4CFd6jugHkqF4jbCyTsgM9xKOKjp&#10;pYcYg5vOiTiVPU+6/QR59uP0fzXQfhNA/wk7i66hhSVG1DXsZ/oVRZ/78ejPkdu9TIX8nV/91Obf&#10;/DPGAm+2LS9PtaMfMFe96DW2Wb5rzZtoCW1bYh17VyGHxCjoiW1EfztJ4/ZZqPQQdpA9XN4xeHo/&#10;F+y9/L/3WhBQj+CpZaOndJ/XY0EmeQLyzGii+V55iHxZKiwl8962RUgQvYTY32N4wGcoAL5CBfh1&#10;hiDevv12dl2xQZK04CZkfa/DrqUI+ON/h9ABRb0bueCpL+6D+HbGPe9mCdvt5Mm/ouJ/A6C/58//&#10;ilniXxC5ME+sfjmaZRLzlxa45I/evG8yrKtfOHab16P+X+yv2c90LfTYR675ic0kYnoGAN/C7zfZ&#10;Md1Y48LM8NuTb7A591HjeOgGW/TwjbZyxr22He3uwwyAdPB3RtsabLCpjsp0tY20NjLv0Ee7iQGI&#10;4cNwgI9IlH0O3F8KNIB4aB8Frc3kuwC1eSWeF/3n9tUPWPtKwLvqbjzzA1QHn+S1gKb8YzvbuNa+&#10;aFmLsN0KTnKqyir0aEQQr5kmL84BNuXMIYo/o3gtLUwLY8O7ZxKW38+kz+3cfpKqtVpS0pjmYnLg&#10;Kf45T7lKtlhdiSIKXGW0lCoZcsCTZusopCHfk6UynoLqmYN0IsvAGku3vjoO4hzAzrUwoNGiNTIU&#10;vRpoRxF2p+TBMXnoKwMx4436HYvZPKHiHxX8/s1PcqGbihLFgw7EAm/zCgHzYWd6XM+3rZ8GSB+l&#10;X0p4TMhdCZBrltyOkgUXxg2E02un2Bm+22YE8IfqT9lvkyNIA4cRashYIn7W4qEYe6JDFg+GLRIY&#10;tfDwiEUGBhBj6LVgW5uNNjRZ2fZdzJ4+Za/edQf9xpu58pPH/Ue8LQWvayBE3EzedhtV1NuZk5X4&#10;2r0A+n5ys8lUSbW4XCfiVLSoH8BbzOCEfIgT9Ga9j8GIG8gHbyKnvJPwezLgnfrnf4100N8zSslC&#10;NXqhy+5jyTdLv3e/8CgrZl+yEnrDZ8iDG1CzVEW6dQc94QNrbPjEVhstImwuxgsj9BapOIod4cLv&#10;HQXmyGkeLwHYxWiDM7UjC54CvFgYi+j+8T1EgQg8kCcKyAEEDvspeHWy6eMg2yjeZ9ro0f8N9cn/&#10;8f9it/9P/wP86v87o5vQNEUT1aQWrbQbKW79TEY6oDRBRT1XvEIyVmG0PLBAfA3kkB+x8vRGNhRO&#10;Qypn6o9+Rs3gR6QcP3ff3zTpd/PdzeC7mH3fvfCfr3WaWz6Qf0YP/zbUSgXiKYwy3gqAfwUh5ha+&#10;V4XRLzCS+CLLBN6e/Et7/yHW6zBTvnA6XQty/XakpPpLj1l/HX3h1npLDsOZHumH8DGAXvuoTQoc&#10;eR8A0xM+yiIzNimMotncv/sZSBfTCJfxGisInVfcZ2144RZ0oVvWTEb1kTB6/7MUmBiEaPnUPutY&#10;b1904InrP6InzHjh0Ze5MIjQAWcaNlWaIlSWEDiK5OzIgeecBZGi7d1GoWblXXjj+5DmmYHnxXNW&#10;kgvDQ+7f/SgXkycIVWc4b5wtJQSvYqSRIYpMrcJjeNsAMscu5CyDFj6Is2hbZ5ma8jzxS7DI3nD6&#10;1mOteFf1tDmm2Z3sm0CdrVU+LU/tFcky9Jgn8sRpDU3ghZNlrJGBMz1MxX6AvVE96x9zQJXX9b2v&#10;QNyOZxaIBeAuXtO2XuH0NOeFZfWrHsQzT+YEn2wNm2gprJ4KOwchwPb9qItGAG/MkvGUxeI59M7O&#10;of+dRCopioADnjkS84A8NGjRoX6YPB020tJiXWXlVnfwsO2cP9+WvvCCLUQP60lytDsh8v+Ik+ZH&#10;LBO7lhBvSl4kXqIAD0Cb1Emodak6PoY3vhdywgx6mU9DIZz94BRbgDqGNKkfRHfrGeRpXmXC5j2k&#10;Zz6cDKWQk3bVw/c7kfa9LJMrehcAw42upSfcQuW4bdNSV43u2b/a+o9u4AJPaFy8C5ASRlcA2Kpj&#10;GACuxnSsPELKAqhPC8yH6E545gNaAI4C7ugpjiex43vhM2j9Ditp8cTdLL3r2fSpnSKnXM5U0wt/&#10;89+YO/4f7Y7/8H+z+ykyPQ7bagYazo8CpDuIMH6GN/45QFbhzuuLU22nIj2ZDYoCskLqn6P88WMo&#10;rbdRFHxKWyipTN+P+KAGRzSPfSd5sSIaRTECs4T1rtWyNJRRxN3W4MhDP/0Rs91/STWfqOY//Hsu&#10;rvwuvPY5LjZ3wTF/4C/+d+R8fmpvTb6W/x1pJj3y3rLDLFU4ZaH2elQ8upj9H0J1Z9hy0QDy0cNs&#10;JB0p9MTsNWJxWeAwa0Vp9fThiTvWUojJg7gVEDetuZeK6RQKCY+iEvkSJzwsps7VzAmvtrOtsL0I&#10;g8OHkZbd9zS5CgytgzCyKGYlkMxJU5AK0yMe3v8Ule4nCXumQrm72+o/udUGtz/iQJxEqTJV/h6z&#10;vexj2jOd1z4JsLlYnAKMeOFkNaFxrYgg5Lv1iBUw1jjGUnOB+ILp/us21v4iz1EkwzP7IE6zmTHV&#10;ARDzptvZZnJrwDvWIM+Ot24A7F8TTqeYgIoz1ihFTUUsolh2b6H4B/iaCZcFYh/I494XEHcD4F7C&#10;7Xa8cC05swdgKtAAumf7E1S1n7HmXa9Yx4kViCrU2+fJIGorKTS/k5aIEkbriKUArwCc1W0fxIFh&#10;CwUAcV8P7J1mG2pqtMEztRaoPGNtR07YqbUbbfeiJbZuznu28PmZ9jKAm8Ze49fQPp5z7/1uyZo8&#10;sAD88u23smnxZjSRb7LHbmQEkoXma+a8YTs+/MCOrlxq69h2+Bzgns+q0JVTWfb2KFsWWGe67Vl2&#10;SSMcf+S1FxA7ZC0pM8A1UCNbYV51IvMrldDh/SipHKGVRMEqdFoA3k1dYR+R1WFGUY9+yQTqJG2V&#10;OESHaMkRXnfUWbTksANzTKAWiIsO4DQOct4cRNZ4H1EecsNqPWndDsKGZ1YtspqlC+z0e7PtU9ac&#10;vvS37DyC2vjWLwAOI4UzsYfpc1+vDQuAWJNa1xNSSxjvOsY71WK68//47y60/tv/Kz1mCoH3U5Ge&#10;gurJnRQIpcUl4N9FSHwjHlXRzh0oo9yIlxez7SaYXeJtyyNP5mL5EBfIJ+BD34FH1ty2LpbP4rnv&#10;pOA1GamhF9jNteCRW2zP+2wFPUZVvr0SMbw6PG8XgB3hfz5kicigs1RsyMIj3RYLEk4PHpiDYBy7&#10;jA7ANmJFqIpaQ5ycg9uecPlw43IKMgqpAXEDuXAbxIyeA4TS9IfPtTGb28UytI5lhKbI+dDHHd79&#10;OAvRpjIc/xi6Vk9AFplBn/lFilgvkkPSH4Y/HaNQNbQXbvGq21llebMF9z5hoQPP2FmYT2Eq0n2c&#10;1IEDM+ghP+Ny40wJnpWec4KtEak6hisamXFufhPReUYfnectBLG88uuMRr5CK4bXOU63lp6L601+&#10;XmC6L+98vhnlzeZ59lnLB9ymRaYwvU6EkS/nxcqHo0QaI4TRInV00YJrZfpKgJXn9UHcuHwKkcsj&#10;eN9HuRACVADct4WQGz51w6cPQjUkf6Y91007amgv5JAdePTT6+3X4X77IpGzbHgMwCacJ85Eo1xt&#10;qUhHQwA45nlhjgKxbiciIf6Z5Mb9PeTHHbB4Wm2osdGC9c02XFNvfeU11l1SaQ2HT1jVnt12bPWn&#10;dmjZMtv09ju29uXXbDEgXEArZPkLz9ncRx5ENuZ6dJHRBXuWheGL5tnR9ausZNtGq9q9jX7sGtvI&#10;5sMVbEDcizztwddeYmjldaR3IFssoAe8jFU5q2FjrYEHjfftdISOdZxTkkPawujmFhshjI4IvGXs&#10;wsYLx8cBfAwgexatOk7xsYgCJkAuO5YH8TFaekedJZyXPuiAnMRTpwF3EkCH8MbD5MWSG27ducYq&#10;V31IysJo45L5VvT2LNsi8sXkm2wJC98XQG+cTTFpBu2wu0grrgeMvxSIOd4g9RJIH6pOX4/JE0t0&#10;YbKW0l1/MwU+8cn/jIIX2mR47hs1HUXL6FbC9HuoOwjIt4ifzjTU/QyMPIFCx6y77yEqehKFjhk2&#10;/wnmnPmun+N71jaKh/+S9bA3IufEmp9jLP7rOoyoY81xONKdeN92C1OJjgcF3mGLR4cQsBy0cLCP&#10;C/wQu9GCeGJWgwYO0MrZj5GLDe540fq30RPmpOtaN42TcwpFGU5KCi9tFLjUauoBcDG81Vg/wxKt&#10;0C/pCUeLyXchbgzvosq85R4LbL3HhrfdCy/6QUgc03juafscQsgXeLoMxItcFVrRgLpr28N88YAY&#10;wH5eTU/5BGCHBBIXOQTwZqBcZssJoXlPpAFVTcQFEnjaVCeTS1imGwncHkzHvGV78NYI9GV7eS8z&#10;zhI4yHR7IJal2sX5xrQzGRBr0Zvss05W0jByqdx5rIHBD7xzjjZVRjk4AgVjzB+nyPdjcKTDe56z&#10;QTxrmwCMCcgqXrWsoL+L921mFY08r8Aq8HbQV2/bxIVx4xNU/lm9igcPcJFT773/FLufY8MWzf6W&#10;4znW4gDgRLLAdD+BEmnSs3jCoiHy4tEgV+KwRSl2Dff2UfAatIHObhvs6LKhlg4mXlqsp64ZQbVa&#10;qy8ut/rjJ6xs527AvM9Ord9k+5Yux0svtG3z3rKV7FB688F7OMkAKeA8tH6dVRzYb7XHjlrDyRNW&#10;c/gwJ9cha9q6wXbOlqIl61kY0D+FhlYZHObatUsoXkGJ3Io29w4kjnYhdbSHqjHbNoZUgGKMLgDQ&#10;RvCoIYAZJMeLVJy0MBbCotVFcOWLncWhGabryhhhLWWEtZhc+VTejgNwgAzQ02dO4q0BeB7QYeXI&#10;J/fCJdA2jx3Wvm+1NWxZYi2EpEUQQTY9hXgBmt9rH7gFuVsq6PSx5177V/bmj/7SXqa99rhWrwDg&#10;KXjiO+kD3wpH+ma88TWsc72NKvV1kD5uoF/8zDU3Abof8zzTXfDT7yK8vpkW0p2E0vcA3qnku89Q&#10;VHtU4KXKP+/hh2z588/Z6tdftQ2zZ9k25It2zJ1tBz583zajCvrJs9NtCeysJTMftfVz2CAiaagT&#10;u62xlMF/6JXDhNHB7lan4BEPD1uE8DkOcBPJEPvEwxaPA2IHYCwIiId3v2J9W5+3ro2QPPAiAnHL&#10;ygcciFvJ3zrW413IYwPkup91o8XVC3e6gRYMc7lBGFiDex6FrPEg0jSTWaFyN978XuvedJ91bHmQ&#10;YQiketDSip9GAbOcAhWTTAmYWJlyVrVQvIoTMn8GWJI8nyjmNQJ6DcUqpHt0zGq2GaGBOF42iVpI&#10;AgDLMhLy6/myZdH0ygDiDCDOCMToeRWC2AEYc4vPC0B8jnlp3c9Qyc6QJzvj58uyjERmEA+IsjYm&#10;SBV9CC/aT5W5ne9HAPZNebC8bxsAlsftAqy+9Wx7BgINs9NcIHt3MoK5h/Wrhz6wXw812FhuzEbT&#10;nyPcH2ddDqETIL7YfBDr8TjeOAaQBWIVuqIjQVfoCvQNWrB/iDZUP565jxOgn2JIl3XhmTurqq2j&#10;rMwaAXP94aNWSjW7YucOO715re1d+qEdWrnEDi7/2Io2r7OqQ4es/uRJayoqsmaWZTcXF1vnyeMs&#10;zj5pHft32hHWspxkK0MFi8/qae204/k6d6HZvXsD0r+IDsLC6j0IMcNt2mDTJLlrsAQAA9gIoBR4&#10;YwIoFqkScEtReylzlgTAGU7gdEMF95GhqTntLH7mFAbJAUvXnaJGctzzzgJyPmcOkicPn9hlPfJm&#10;WCfUzTqmpQ6+NsM2TUP7ewr0xlt+Doh/au/94q9tzk9QkkTd5BnIGo+zjmU6x6lwoiejPS2Bgdto&#10;N92G572RVa+3MW98D9zqe9m4cTfP38ea04eoVDvBfeSNplLgepKc+AVYW7Nh0a165hlbP+tVW/vG&#10;LFv/zmzbDXBL1610dog+8MGPF1oFuXvLQVYKVR533OjhxlLrIAKpKz1u7XXl1kkbqb+1wYK9XTZK&#10;NXo0NJQHMgXOhGcOxAF2+gb2shIUL9yzeSbVvSeYhQWweRAr3+vgftsmKqzbHsNDzbfPpYHVBM+a&#10;anH8JCE4leTenYSOO6fC6oK4seMBG9rJZ2x9mKr3C/YFY4yx0lkUKgCvpHMwzRSnAauAnasm7MVi&#10;AjniARny3hw93hy5bxYdrmw9Otft2vFE9bmbNhFCBLI0XtiB9Us2MYhTKJbIMh1wrMdBzG6plguW&#10;acTbUrVWKypzRgBWhR0QQy5J0CYLHnqB74n2Gz3yrpX3W6taR4C4lf6uANwJgDvX4YHxvN0QYXrY&#10;tezbwHbmjHc+C1WQ75cCVs/eheymqrLfxfCy8axFM1n2YgUsmxq44HV971twFIjljZMAORGOsB86&#10;6sJrv2odCwQt2DPgWfeAA/NoN9bRYaOqYhNyh9raLYKNNtG2YC1LV1mRNRw/ZFX7d1njiSNWdeSw&#10;1Z444az+1Clrr6iwQANeoaGWkdQz1n3igB1h6KACD9y+E5nf/Iocrcpxa3JgWAVYkaNNGwJwGAph&#10;CO8r8EaripwlkJiJYwKogCvQyrJNVdQqqplrr4IDUGFxeWQsWVeMnaIucooC50kH4gTeOAm3OAGY&#10;Y6WHXVU7VEx+TN49dBwyCMSSrk2fUHB83y0rP4xWlVbAbKCKLgH6jxkBfP8XP7FZyA09r4XpyM4q&#10;75/GjPUjzFDfJw45LacHyJOfoJ30IMf7Ybg9Sr/9MXjk0xnLfA7p2hepM7yEzWA08+3bb7Odb71l&#10;u9+ba7vmz7PDKz6xEiKYlqP7rZKppBIummf2bLN6LoblOzZYA2lAsqfJzof67Hx00L7IhOxsJmpn&#10;06RM8RDpUxiLWCxK5MX9RDICeLl4523SMADWKlAt5e7bRsV4C6HephnWgyeRN25eoRCRlhIhYSsA&#10;jiAH+9uOJRSV4A3jnYLHnsWjTCMkf4KeMQWtQ89SHGOG+MjTVAzhQu9loEGUzHpJ23jgLbQYQA6X&#10;4n1R+ohXwLXm+VwjAxVNTE81URArsBTqIQKxwJth86Isja6XZHC/bBODONONagmWRYbIB3EWBZMc&#10;ObFvKfWSMbWdclSs09WaqebigUBCDGH6oX3PEqlQbV4DaBlyaKKl1JRvJzkAY+2YQCzwXgAy9FS+&#10;2168cOeuJ611H79/Q5n9LpJky2QWr5u1eApwpoPYCB6ZYtZFNh5OA+KEeseY8mLffCDH8MqpUbz0&#10;IJ8zzG1IIrHBgMWHhrABi/b3WqSnB9H/Xsbb2m0QcHZVVVpvLflzTZW1lpRYS2mpNXMUgFvx3sMU&#10;zUK8Z7Sz3RK9nXYOul970SErWoPAIGFzB9ZD6NyLrrdW44ye2gVwBd4DDsAqTAnEofITDsDywkmA&#10;KU8rE3jlfXOA92zrGQgugBhLM7UTry8jfdPrihyIU4A4WYM3rjnpLFPtWQpvFicMjdBrjlbst8BJ&#10;1vIA4p4ty0kHkQBiKqiaRXDFb7zAVkVW7Dz1sO0gT97w0F22ElbXEkYCF9x9g73N1NFrDOW/QuHp&#10;ZWRpn0WqdgYV6BcpTM2k5fY8o5+zfnGNvUFRag7qlO9AeZ3NGtPXWdfyFKBeNf1x2/vBPNv+/rt2&#10;fPUKqz+4x1oYJ2w/jXctPuas5dRhawDUzbCvuqSXhVJHbKTHUnFIPWkBFNDSoYjHuThzwY7Hib7i&#10;0S+B14EYQE8a2EM7Zxe8XwD8TSDuxCv3H55pv+1aap+3aCieajaFrNCRpyx28DFyWaaS8MhRt6UB&#10;3S0mh1LktAFYV3HaRqla5pB5LC5dLcDqW6Sc4Yoy6JTVeFPaPeeRBjrLNFQGpc2LTTnwdwpihdVN&#10;tJvIfdPk6nENbWAZ7vsgVigdpzIeLmIjIxX5HqioLfTMW5bfyyJsin4C8mWCeGgTBT2omT0U7UJV&#10;q81ChM6RMcCqfNfLeRNJesKyqwCxK3SF+McD4FQwQuuJPjLgTYyEkCSOuQJZJjzKcwFADqgH+wBm&#10;NydQt43gpQO+tbfbUHMTkqiNNtDYgJ5TG/OrfbSzqIgOD1EpDTLXOmTnGErvo7DUsv1TQmc88BHE&#10;+MnnRiFqhE/DwILEIe8Yo8KcrAC8eS+ckOcFuJm8500xVifvOwZozwHgz1CtyHXUOsu2n4G8U2mJ&#10;RkJreeJagAuIM3VFtAGLqFkUIU/sWbYGgCssLccjl0MKwRsPs92jn5HHPoT/ez5lLnnxe1b17usO&#10;yCdfhUjx/ON2YOZUBBvYsEh/e8OMBxCbfwBZpKm2nNbaYuRuFzBMMZdW24I7brYPYKO9h2TOfMYJ&#10;FzF5tJB+/Nybb7M5N9zMiCjSO7DB9r+OmN+yJVZKWlJ3YLe1lxy3Pv7eQULjQFON9UCV7Eb4vbeG&#10;x5qqLdCNzA56WbHosMXoTETIdyMJWojUQSJcsCOJFJahzRj3gFxovG5S/zbICltnUj2FdYT1Y92b&#10;n6IoM9V6GGzvwNO0kRM3ceImoSP+phsNZ9hSQeZ6R2kbpUtet/Olb7CaFAAyW3seQYHPYG2N1eD1&#10;IEWcQ60yo4EFCl8JPG4aAOuYKINlVcltgB7muShe+nwbFeIues+deEKkci+2iUEsb3yxKQ+W6qan&#10;cZ3tpkDVBemkXVphGD9HumFOO4xqtPL6NIW6lKac3ASUqtIaloAQwhyy5pZH2SqhXLiPoYTWldQI&#10;IGy0L6d/TuFPeXEHNYPO1Q9bpwqAVKDbST161T7a/iR5MIMjVLJDVOx7AXHf6WX2OcPdn0XOWSYm&#10;EMfHQZzMg3jc6xaE0Qn+qc7clVn/UN6HN/YtxeMpQnN5aB3Tuu8q2FEXeqe5qicJyxIRQB6LEoor&#10;pyZEU4FslJ5zIAALrN+G8LjDvT3k131UvftZ5UNFdBS+Nq+V6f3pWMSynEznIgHrqTxhHXjcIXLT&#10;IKAVAytYhuctx/OyrSDM8xHyvEg1ue2ZcsAIKOsqCJXlbQEqVMJcewOgpTbQ0UjbEjYSrRVZDj2p&#10;bB7M6Sbe01gO+66cUFthN+F3Izk0Y3qpOqy2hA4GxTEuGJFSIgDYYCPH2bulC8weWlzb1wDmFdQv&#10;FkGDfd9qFrFRgSVtpXNnWdE7L9tx9jwdgut98PXnbNfLzyKN9ASChVNpo9FqYyJpJTTOT5j1XYot&#10;hiK5HN3tpXdzn91Ki1nd8h79+Hn0zY9CgS3bscO6SgBqRZn1n6m2aAcpDIMro+0tFqanHyCyGaSL&#10;EBZRZ5SiJhdXz/NGLcoxCmCj/K/HzXli/c/lmQstjifeTJgn2yIjHMY0pdTG4EMfJ2UHY3FnFt1G&#10;24fqcheC7uhtRakix+AhxzQVhJ3lpP+sYRFkj4/tPOog57AcQ/Rj0C/HGOzv2/oIapZPMdigSjNT&#10;SLCvVMhKU9jKMosbZoBglPtnIWGMoRSS6xKBgzz4IpsYxOSvyOlebJkeLgQ9hMRUpnNUpscA8RiF&#10;LFeJHs+BmbZCNyzXyNbHfDtpDKplDktTjU4SbUiEQHuRBxkICUBF7aOl1C7g5q2DvLiLnm8npsc6&#10;mWDq4ILXASe8n7C5f9dTbpxzYOcMVq3yOqKeaEeZnUtlaR+dA1i5AgDnq88T5MECtQ/cwqPC6is3&#10;9Z55HyBPAPY4t2VRwB6k0j0yHLAQwJYFsbAKaOTcMZ6P4Okj5OHe+1Q1Jy8P9ls3OW0fnjYIMSEq&#10;cgJV5hCAcse8RQXg+hqAiHdtYBlYE962vZH/dzNgbRq3LCBOd9eh33YByGOAOdd2hguvjPcSZsuS&#10;TZUWA9TxhnLAzOcrf1a4TlitYleIivjoyX2E+Foev5naD2OMzCV3bFrJcoClcNUXw1mfb5UfzUVa&#10;+G0rnvcmiirkzu/Osr2vs6r1hSeQE34CFVLWwiDPux6d7U8B86fI8K5jVnj1/ffYWpairbr9Fma7&#10;b7BlT6NisnOnNZ9mkL+hwVFiR5pbLNHTSzQzwFokQEv0M9LZaWE6CmLghfh+o7QSJ/r/Xs5jk9RK&#10;8q2fSqpu99Ij7to63WuhwPs9s+xu+5x9wTlaMPGmd/nSGPyHxpikFZMg9E1K4rYLZUikezJNjOvV&#10;LWKa6QM36NCx4RHb99JfciG42cYY6P8CPvV5xhOjkEISx1+hrYQ86Xq82N7HmUcWk4p8V5pdlwli&#10;lxdPYBkAfDUgFoCzTEelqUSnGKGMIYI3cpARyZ2Ake+jRxc2gFsIYgFYJu8sQPcwT9y9DcYZPfKB&#10;3TMciGW9O5ihrlxnn8cHOPkzAHjMHSfyuhM9djn/0Ct9jYCcVKFMFW/60jE8tn/UbQFbNu799RrM&#10;/zkpQHw+wwUBIn4fEjIjeNuEwASoZH4+63LaeoAHcLMt9XDaASVV17GOC+D1gfx1ID7bUYf2Wh0X&#10;+tpxEAvIqRYMMKfJqRWaJ8kxVexS1VrhvMA8SvtplKGJKHO5IS2VP8AOauaTO7etQfpnGfPsHzG8&#10;8qFVAeiKJfOs7OP3UJt5C8WVV+zgGy/a/lkslEOUXutStzNQsYNRR7cDGULMzumP2s7Hp9ky5ruP&#10;LVlsAzXVLDtjYJ96Q7C704JdGhkcsuQIfd4RCBscU8FRdn2HXBQkAPtR1pX+//T6SSN4imHyvIGt&#10;j1G8wnvIA9NG6lYrCY9ct/gO6+Zk/M3wSogSALeT6i1eLdNNlRdL9nLCD0j9kvsSBWhY6NQ34uTC&#10;PYwulrx3ve16+s9t3QP/q5XMvd6Sh16131V8YOeK5tjnxXhzaJ473vx72hBQKxtpMUmj2g0zUNiS&#10;/C20SR/Q6g8nC4pafnHLrYcpsAzV62Qn1Wss3QHIO6QD5lEv5YlzFLOyTTCzmvDKqHjmKNK5EFqr&#10;X7RKVcJ8zAjHoH+qJxyAhtpDGN1Poa9bobLzuB5w2wipBV4BW/f7100lmpkOYKcDYPjfePAhprN6&#10;twPmw0QrQ5yEhM+xJGF0kmp0EmbW13jeix+/mn/wJd+jPMs3hWuF910OlrcJHo/lX58EyDnC6yRC&#10;5qN1VRYjTE7ni1IClyxD+2SMkPlse9OX7GpA7IPZeWQA7HLmvCdWlTtJn9kVuQCxwKyilwMy7acR&#10;wDzsesm7+H+w2paFel3MJTex9bIZ79xEuF23ZglbPxYy2/0Bwg1z0X+bjVghO5dns2vr9ZfQTKMw&#10;hh1+1bOjr7xoR7QRktsdh6GBdrVbQC2hgR7qCP0WDQxaUnUIqstJVZvjpDOEzCm+swRpzSX/R/n/&#10;gYA+0bkyKUT1eBTSwfDOx8gZptHbpUWEF+nBE/dwQtYuvcviOrH72YrA7qQYErVx8sxkL+EmlkZ/&#10;+mwfOSeDCFkkcMJwoofJBfugUtYvvd1Ov4VA3NN/Y+vv/TNK+v9P2zUDr4zCRR8zswPrEAJbco+V&#10;LruDL5p+sPqzbInIwMCaCMSuKk3onGOtTCGAc9o4UWBZhOyvBMRjeRCnCKETFOUkzBdjZDLEjHAI&#10;AA5s1nfxiHWvZhQz74V9EOu+TM/10oYbgtwRIA8eYKBjGPppQN8HggrDfE6q7qCdhz4XT41ZMH3e&#10;oqn0ZYfSXxdOq9jxhzSXs+HNxS47T66c7O6wYG0l4TLFKoAsoOko4J3D634XID5HaP15dyOf54XY&#10;mTZCdJcfc7FQsUx9ZoCbBsgCswpeuh2hDTWKZw7QhgqQww8yFTUoQB/eSYsM3jXzyR3QNltQ0HCr&#10;bNd+grLmIqbsaE8h3l4NK63qg7kI2M9xx6p5c9mCOdcq5r1jxZA4ihdRwG0mShANlp5uCJZVhBHS&#10;aJjiYoxaQr6vO94eGq8+F1ws/YvmBMevBXEUllUIjnJgz2OwreBE73iEcBrbCltr1WSIIDCpOtGT&#10;6kJzmgJREq3pVDf5Jh5Ydg5gjyEQn0CWdngn44kr77SO5bdT/LnFznz4S0TerrHy2dda0Ss/seOv&#10;/Ixt7n9uKyf/f2zztP9mJ2ddB2XvJnYCP2W/RrQ+1wS5Q56XLRJpqtPO8L4Z+sMSpxdwBeAxzBWt&#10;dB8PrHUxYwA3pwXmsLay6h87KV0M8T554WwbjCs88Bj0SlkOaqWzJn4ue5AzhNFaZi7pnwg5cBgA&#10;j8KmGkTZpFs94dWeB5bnLQyl28mBO3mulxC6jxFCkUACFK+G98xgyAM53v2E1Hv4rOPz7HO2up9N&#10;pi2WylkEIMdS8sITX10vN5y+WgDHAd93YTF+/5jCcXLqLGHh5xRdYtA/R87gERFyy+Yrzee66l3B&#10;KqfwucCy3M6QD19sqe568mLCbt4ny2K5TlWt9TkNbBtptrNdfB6PZbEMA/IZtaao/qZRgcxS7ErX&#10;FlOsLKLecZpISz3pIgsD7iDFtlE89LAD9CHGZAH1qQM2ACmlB/51594t8Pc3OA2vNnnntUs9YzC/&#10;8VN6zvDIm1YL5Cug3SIPtGqZnV70gbXs3kqkxYRReIQQmTA5RriM141xTNAycm0j2kIxd1vtItIS&#10;LsLjBUu/cPkNxwk9cRwec/joM4AVINPrHYB11bn5fiZu7mUL4D2oc7zNmOE8uMXv2Xlkan37outD&#10;aIpS70AE/hBeastdkERuhXJ4A9XaG6xzxS3WtPhX1rn8NutaQUjOCGPf2gdpuN9g6x/+M1t21//b&#10;tj32V/bxlP8V0sMz9ps2NkxAq8wwfZTpfJmNiQAYS3VAvWQhmzyt731zDrxcPNgRpe0TOUAvy8Lm&#10;cgboc61cEJhw8sYQZRpwoH0FUaXQsmhzpWoVRpOPE0bHKbKF0L0eEYCpDWimWoMgbhwzX8wSkGWu&#10;mKXHeb5X4TZh9CBCCsNUo3UBiOx/DCorxA+IHYmmYzaWThFCX374/PsMpy83hL+S14mEkubvy5Ee&#10;jHS02DBeKdEFQAFjrguAdTWQdjV9yVLcT9IjvRy7+L2F991FgHA9xcB8qpltgXj/JAUvF2bTnpLp&#10;dpQKtiu4QfMcoYodgAIagEk2SM974KSAvM960bHqg7Ai4krXvk2AeqO1ITrQsmsjQN3srHnXJmtD&#10;Kqh91xY892YrXb+WJWdVLq3wAPvN3vVKvtdLvXaSerlxqsWhYwzeUyEOkZsO7nuSK8+99Niesd+i&#10;Ma3hAFV0z7cvAMQY/GJRFNONbD84Qctk5xTYWlMgN0CzhDPdu2UKogLTLcg0UkYzxKw0CeON4geg&#10;HK6egnzKn7HC9P+0IrSWtzz/1wx6v8rPmEsvkJUvbQIwRwFYQO4SpfItdj7J+3sEj3EQyxvjof3Q&#10;28+d3UwxuXW6iaMTBJCxyYJW0ldAjAd2AvWsfUmQB4dhZAUA4IA8MG02H8Ca5nLtpLwJwD3QLrsA&#10;cBev0+uHCKMDVKFHmQIbRRlFIB5llLL/+Af2+TAtFPV+/7WDGCBnCa9zDGaEyA2jVJ5TgFSV5hSe&#10;U6AttOQVgPji9/r3BWaB2BXGaFG5lpU8swOyB2CZcnMfyB6YiyxI6ysIAUVAHpEVHbZhwBwgzB6E&#10;MjqgvBn6qMDcfXCH9RzajUHrxLoO7EDkYJu174arfeSgG9LPJvGwEDDkXb8p170UMK/k+Ukq4mjx&#10;WIy53yTHrFagMPvbz7xwDomaz1oZN2yjXdSxGCYNXkxkDEyFoQgsq1gJ4nUIw48cZvb3yBMwuJ4i&#10;HJ1JdZcQV8vQaCElGBrIlFIthi8dotV09G0Jxd/OuONTVr/+fogeeNpWcuxW8aEpbDm+swfYbD4H&#10;HuunVYTpfpbCVUb7nyhcCbgqfgm4minWRFO6hc9o5CKARE8KuR7PAD9rYXwQj+GBs6xOleZ0SovZ&#10;qEJHEbsbRWZnkBzYB3A7Qx+yNtpGrRA81Bt2bSUKXMqBu1Dq6FEYDYCH6QWPUgQLMRwR4gIW3EuK&#10;AkFmtGqNfR5BheEyC1hf9w+8krDrUq+9kpPkcl/rPLGM1tNZHanABumNxntaoRW28H9tphXY8iXT&#10;Y5fjhS9+jf85GT4vy2fnWGnit6rUa/baUTXjrC+/wCYwq1KuqrmAHAbIYbjc4nSLTRYsOQZZhV63&#10;a02hHgKYfUAPHttrQ9BNZcMnD+a9NpsZDu1DVvY0xJ0A6RHtohTVZhF3rjAsvtzv+eLXoTtNMaeK&#10;XBdSRpKh92ydROBQ+UAD65zaRc0IpAPkDFzpMUDs91gzzN7G4Bcn6Puq5xs+hQgAq1ki9H6jFYgB&#10;sMYl18xnENJK+ypRw2rTStQ5APwA+XcaAkWCscMBJHjiaGKleF0CEfoExbJUP/m2ADtueGF5Yr+g&#10;pZxXww/ywgA4DfhlGdbI6JhklcxEIB5jQZu0s6ShJUsJwC6ERsSPEDqIBx1maKFXJJd8CN0qRRMf&#10;yKpKQ+xQEUteuJ954D6E4vu2MHZ5EYgjpAghhPHFWEt3HbRcfJR/6jf3ga/2n/hDed84iB2vOwmR&#10;heNIwKJUauM9bRRB21ib22qZ/gsmMF4NiP3PyPJ5ud5W6iIc1W8mxxaIz9KGOsvmQBXUXPGrgMbp&#10;h9g6xgCyhjBkMQYxYmg6h6GHqs8cOS3K6AHHxw5SBBsl5B4tPuIsJLAXk1NjPVAoI4Tx51MMJKQj&#10;Fs7SO/+WF+wr+Z9OGkRKNogcjgMwWw9Git5EnG06MrYUrVqXUWVkvWfTYvrBCOBBjBhTAQrLMvyQ&#10;bqQYRFU5KQIH2s5RcZ+raS+p0NX2NFfIF/iCIXV0vUCY/AIaXGhQn37Weevz5NrnqXrHq2FuyYNS&#10;NEv3AKp+QKYl54UgpgKu+2oduRFE2FwOxBqGYG1MEk+bxOumm6lKc0winOe8MBePFEMUsnSDwmkG&#10;IGCbeRpd+Uo0Qw2RQ2wxxHMGGEwYoIglwoZyYF8QoWXVFFg+U2BlUYUGvL1U7fsA8CCV6CHyZgHY&#10;t1F5YLxxVHPUcMdjFfPsixDMJJEiKGpdyT/nj+21PogzCf5OuOBJhA3GAHRssB+hc3ql/e2WBsAp&#10;TEd3+wpAnGBIwDf//boofBXEDBOQf/t2lmq2essyAdoRRQB1Kt+a0nCFSCIppoZSmqai152uhp/N&#10;cEVCwxVYVOQRZGKjgDxazjRVJcAvYzcSNlxVYp+FBmkd4oUZXAh93yDuYhdSP2HfyPZHCQ/vt5Pz&#10;rrVTS2+lLYAXxrQpMZW3NJXcbAsKlq2QOuivJgFFnLZQjB3GMULYWCvUyg7y2W6AO/AsLainLdb9&#10;FHnRk0jOQOZoYQNE5ZN4/hl2nuXlOVafhmufd22jbC+ht0Jod1ttJK8SnXOsKyrSbGHMKWR2pkF/&#10;r3B1joKVhvrHyM9zkuuR3A6ATSNdK8swF5xlMinb8GUmVkJVaC1lO8pSt32wqfj7+7dCldxMjruO&#10;tpGATP+3NU+tbHMSRfSGkSxSqK2ClwpZQ8j5DjNjPUxfeASGlmwUYYTYYUBMLzzesN0+jw0AYnGi&#10;r76o9ccGaPW/UwopaT0lII2EYIEFCHvj+T1CKVZyZmS9ee8sDz2BXcpTKxz335fmtvLvFO0nn7ZZ&#10;eBSF0zG/oHE6goh6zC01nLcU4KB/JrGUTAU5iCnx2gqL1pQhVEDYjcWxJCqTySoKZhVYeZkFKipt&#10;gKmwFHRJ1ymgeBn7nv/Pk6qX3Qyb6nqre+daK3vtRzBR/rN10uPMKoRmzWmaNadu5SnHBDmlgCwA&#10;p6j0pmnNpOEip7pEAMG7qb3Tj6bV0Gt2bpTxwmHE4nsREOhhi0TnUwCPkLvicdoAz1MgQ0KHAf8k&#10;wM+oZQRw/TxYM8AaMdTIYU4V6DyIJcUzxtK2XCuvRZpHNgaDzA3va/IIgXiZxO/SGid0xsVB00gI&#10;6/lUSmlXh4lARo68iJQQ7aAdAjAeVgDeSMsIwTq/J+yq0ITQCp8FYIFX0kUegJUH02MHwB6IETeQ&#10;B6YgGGNZXOw03037EfucIe40ih3Jf+WeeEK+tzyxZp+haoZQqAgPtFpisAMv7IE4+x2C+EJ+3egK&#10;aRdbVgDOAznDYIUsTcidhLOdorKdxrIyVCVFDRVFNA55xbckoE4xtpk8Uwmg6UnXnrFIHRKyg0NM&#10;ofF3qt1G7z/+Pf+fJ5XNudaq3rrGGt78pRXP/FvbO/O/u9WeOYXPeSCnGhfyR0G5hNWUYG+xPLBA&#10;nMMjj3UtxGPCkSaPzfXPsbODb9n5wGz7PDTbzo+SE48glTOC1x18ldeyiLv6Cfp7s8hbaB2hSqnK&#10;szxuIYgF3iRtpSRFrkwnz9ObzjEUMUavN9eCZ2XfkyRonQwtnlYaWRK6SxOiaw5YR2+oHxC7zQ9c&#10;YCQ4QB9YC9rCaH6NMJE0eFBramBXbckDGMXJdnTEOtZQbado5QPZMbEIn3vJf3vzAFY1WoWswE5V&#10;pOkNYwJxhIJgnGJWiqGOWAVFwf4SO+fmP8+jxCCK5Zf7woVVzD8+b3sZOX5ewEDDGNlYwEZ6Gy2i&#10;4tYVgFjg/LoCWGGx7HJALCAXmt/2UnU7i43J1MeGEipqqGiivqXoQTsD4KlGvHoL7TImv1JBsbAY&#10;RMmkHYHnewfx6TeutZJXfmpVL//cDs/4K8bsptoX7cvGF48nG9jGgH6WZ/MwqJcqEBFWn21nwVgn&#10;nrmHcLafcBUQ5+SJB95kUwGhbt7GhqlUD8mzUthqmWln+yl00UpKIGSX6yNXzVedx2eE8yBW/puG&#10;Ry0TaUNkDW9on/yY8Dij34PfJ4fsj4TuPBB7lnFD/TJATN6eqCTkp2IuAXoVm4bhbvfvk9IGk0V4&#10;4G6kYttpq7Ug3icQy/P6pkp0H3mwZHzlgX3zWkoKoanMY8E9Gst8ztJsrchId7tmOfkwraVknPEy&#10;VDuYULoYxOIhRyIMFWBfx8j5Ywa3r06SJbTOoViSGKHI1d9mfjh9KU9cGGJffiV7Yk88kXe+GMRq&#10;UwnEPrNsrI3PAszOWGKWRS4nq6EN+uA5JpJyzGRniDIE4jjknT+IJy7CA5e+/kurnn2D1bEPKMP2&#10;hlQLa04hRXwZwD6IPW8sTywgp5gMSnYCKiRwPBCTswLiHB7ZtwyPZXks1IpyZdfL7vkk3jiBtx2j&#10;6nz5IGZskJ+bBLgJ+rsJKs1prTCVDhaW1oYHZ9rw4IHYDfVDB40yLjlKP3oI0b5+gNbLVFYHuWwn&#10;00bdeOCOdTCxJgCxPHIfpiJWHxseBplkEhFEANZxlAEHD8SPu1A6ywXi17TWYqhiJhrW2G/inLCc&#10;wKHkb/Jc6S974n8rIM7gkXPxgH2WRLlEw+8ujG67ZDj9XYJYk1FfNY+A4nvii0EsMAvIDswAOEm1&#10;OwWIk4TcsnNIBmeYQvqDgvgMvOUmlCylAxU6Aami9VNOPvYVuxCafJiBBlkGZY4sXjkLuH3TCF9a&#10;VWr6xjkkb3KA+Sy86rMiZfQCorw59Q0YV4HG5yzeRQg9oPlf5c/ktIPksdzP9Kk37PWHs/Czxyhe&#10;uRy4lSIWk005ONVnm6mM8/M1NpiiRZSg0pwAMMkqqKCYxAhk2tN0lupzjtu5Cu5rOXkRg/2I0wdQ&#10;5hhg6EMrajphWXWs9zxw6+p7nBduXXMPuS9VaPTEZG4iiVxYc8RDgFbvH5KkLlNNWnUjeuUQNYQR&#10;eNLhQ89bjp745wjqhYto27XBlU6Oulw47rzwVwtbAnGYud4gc7r+NMsfs+f9ut9dF7J0EvVOyBBZ&#10;zcsyFBBGaCA+0G3JAS508s55G29FXVTounxP7BW3HLmk8KjbXzG91rNCBliW6rYsA8UzDdVTliQU&#10;T+gzaWlFu7CeLjvLfLYLpcdFHfQ//n4LmJOGoFuOSg+ascAMI4TpeuRnG5e6YlYGyzZ6lmtgWVre&#10;zgLonDYgYimULl3VGiBnmgGOwl6AfKFI5ZE2UgBzuH4mPUGBV/O/AHSQ1ztA0wZSIcu1jWg3Ubw6&#10;B8NKdlbWpCPAlCgfHtjv84pppYEF5bopwJoWYBlzzCJQcJb+dw6iSbYEb5yfSIrAh/bplKJJdgHS&#10;DirybQjiC8SyjvX34ZkfdBVoZxSydBzE84ZoRQUJwwfpAWvEUDaERw/sfwbtrecZvSTvZ71LTuLy&#10;pexQ6kMrihxJ00op8uIkYfVEVEqBN8RYmg9kN+z/PfYZv8+fpQp9SoUf1CqCyAiFBnsBspRDkP3B&#10;1IaSTVSpvhIQX03vufA96W7Am7cUYPas3gE4PdBpMSa2kogo5Bx4v1/QfoXskURZMoysTpjxwbON&#10;FLOaVgLeZROC+CwgluUghPgLveOQROIKr2FwJaWNhdfMAsRCEGtQQVNFQ7WMG1LE8lpJeOEBqspq&#10;LZHzptzkkoz3Alp/N5Iv6i5h9ywcZ/V3ZQLy14FYQM4A4DTzwEl0saJsltDGCbGphqW0oRU1ANgj&#10;cTDUwBYGAVgeWblxzyZy5DyIVY3WEIQuAFE2W4SP4M0ZLxzGI8sE4DDbLiIUylL02M8joJ8uof9d&#10;t9bOhzkh6Zl6IEZdYwIQ+6weAXkUdQ0BWd75+wTW9/6zCK0zXNwynPyxAGto6Bf/0EDse+cU0jli&#10;hTlmWG8zDoiK+lAXFfZey4VDlqOt9L1/fxdd4Cdl0I8KHHkOJQ4oiY1LyDmXA2D0pFsoWqnFVE87&#10;Sd4WrysyiCxdw26lSsJZLArbK4q6R0L92Vb6sW0ACFBKC8tXplT1Odz8io3UsVqFvq/mfDO0jmSq&#10;OudYs5LRkAKePKuqsyrNGszHRI3MiR6p8BmPe7HJC1/sicdBzGbFBAMNEfYnjyCtI286oFnfvBcW&#10;iDtoJ3Wuh8hBTqxjzybolKxUEXh9E4BjUDJ1MRCIRxEJ8C1Mm0orW+NMPo2VEQGQCydLNOF1iFB6&#10;iDE9CeDlCCXJmwpAfDGv1q9SyyNfind7ufOnet0PsVjmF7syeOQs0z4qdEUByaU8caF3/rae9pvf&#10;r95zvo9dcBzj98wNdFgGT5zh4nOeia3c18z4fp/AnjTMku/A0WftM/LfXAPkjgZ5YVay0BdOkX+m&#10;6pjywdJa8XkGEGOZGq355DFMGw8TVIfTTDllUflQKCwQ+7rQAvLY4FznhWMtTBh1AVjGF1PyvlLw&#10;AMBZiBoZ+rnyuloarn6uVqM6Q6tLxyRiewkqvpcFYmijSQFYAw0Az+XBDCb05QHcDdf5gidW+Hw/&#10;z0GjREZoiJlqtYsGGCmUxw6zMznJbHEScYAE9EzpToe4KIweYOk5prU1EQgjGWR8tMFirERhPd/T&#10;MKNwCXSrkuepWJ7F63wziH1gfhuZlgnle34AJ9nFJ7QP4jQh9RijeufYfJFk00HCsbgUTn8zAURg&#10;/q5AXEgWKbxIpPvoZTuDZZa3MX6/MUJ/gfhsEKFA8mFt6Pg+ATvRz5pU+smd5JPvsdEQMfg6PHEd&#10;IK5fCnAXoSxIpZpF4em85WqR6LnIMvXkfhqqFx1TqhmsTMm2A2Ry4DRh9Rg93rPYQOlTCOARPrcr&#10;bwakeN6UhATEtNISM6rKGQnVKb9lACOFPpcsWUlbCwpoHNG9BDmvVDYLgXyxJ5asTppecBIyR/yY&#10;wujn0Ilma8UWPCtL0bvZsdy1jlWtcKM7nSeGC735Ybd2ZpCe8QgiCdrQ2E/hKwyfOgOHPMkkVvI4&#10;1XSF5gxKhI/R7xaQ8cLD5MnSoz6POP75cv5eyfqc4TsMk+dpdjTJNkMoiCnmRws98UTkeN9z+sdL&#10;DTFc7vN/6JPs60CcAsQS3DvLFoMxNhtEB7st0tdJqNrtgJwuMFWyC4cnrgbECYpXPm0zSWgsS/UR&#10;JgNMz9rpqHRwFBlFNFHfuritAlyX2wecYhtDTqt1YGlppc4f+vud1L2fPK6BpWi1KwmpCaWrKGph&#10;mepPME7GKrxy/rGxMyuQBsVqVyCOt8rZWOMyhuw/xph0Asjq5ebamd2FJnmeavVvu7hfwzji0Sft&#10;C9Qlz5E7K791OS4sqhx57hh5dZZKs4pTsqQPVgnVAYyLTUD2wVsIYjeRRR4cZ61qilUwYk6N7kFl&#10;BDaWy3XXES6LjUUe3M1IZN86Bhk2o2IC60qCdkMUrIbJd1WwUticALAqVukoE00zXPy6RbAoU19S&#10;wYxQyIqrkIaC5xdOvRNlzPr16FRxhVa+5MTovIVof+h/9g/556fUY0XLa3hw2EYHyZMB0sV5cvIq&#10;J558skgc0Mb6PEuIOYYlB5iuGgDMigIUKrN5UJZyxsWE3DeFtG8Kkbsgqp+jpDsSU/ihfJe6kE8S&#10;IHMAU6AVWJMVH+P5PnJHWbrSA/UFYJMv1ywDwCudeSCGmfQVEMNpxvP+Fh2ucBHFn1PPAOA8PTK/&#10;0FssqrTWo8jz5gHsQAwYo5LIweIQNBKMChaanh8HfEFOLFmdKN4ycpxpqgOMR+aXu3W5YtWDgPh+&#10;B+IeKtJ9iPMNIgIvj9uXB7BALIvgaSUOIADrKADH5YEBsRhfacJ6mfsdXFrBhagEFhr1hRAFtXjn&#10;XkBMNfpPIL6ik12CAkkmnxyICau/CxDLe2fx6LIU3jY56JkP4gQgTgLipIYxRAfV+tCvAbEkfSOE&#10;z7rg/FBArN9jkud9PwEsixkj/BDweKb7MdokWiJ+MbBTlYwlAv5z9Xjihk8ciM+yWO1LnrhTSiCE&#10;6eTJIwgHJEpetM8YVPCrzmJVJaqYSsq3h3xgCqySyEnQ241RMZfXE5g1sKCjA7bCZWlZ67V4ajGx&#10;9HiU10peVutU5YGlGSYPrIJVF3lv15r7YGHhgekND256xALkvAPogfng1VHV7DT5tMBbCGAPxACb&#10;n+P/rgJyloLfWQp/X0i6l0JcsGYR2+xYBkYRK0X7wVu5wj9dNkHb6HJD4m/zuh/SCfdNv4u+KxW7&#10;tLIkjldUsUtFrzhtnQR2JSH0+Lwx+bMP4jTgTQ2Rc2M+mJODfO4gQHbPQaGk8ux5Yc8Tp4fwwnji&#10;JPrbcRUd1e9O/3Cm0XRBmSSACrTBUx+gODnXWeA4JyP3Q8ULmKVEvRIwx8s+cqCWCeDy3AJyRnk0&#10;mtNf8sQqcJH3nlVYzZDCwOHpSN+8SggtdpWG8xEA0N4lmFQJQFjoZV2YSo6ZolAUg6AhUEaU3/LY&#10;RBbh9aHi1/h9CdnpdYtOOaipJDfUAGEjD2IBuRsQ960DwBsfZuzwURtljHBkjxdCD+152oE2R19Z&#10;QE4V8TvIdJsCmVO/5HeQJ/ZBLAGFMdptn9E3/zUV9LG6hVTh11BxhW/LVgcfxGozyb4OxFdSbb7S&#10;1/4Qq9NfSwhxogKS92EzRph9VOSoUYXAhNHxKwylJ5yIKgCxD+bUkMCLF3bgnhjEaUCcJZROQo1N&#10;ApofEoidJw4B1gDA7T/0tnXvewN52jdQ/XvD3R898T7iAO/DN6YKXY6nPr2AnJA1piVUrgG/gJyq&#10;QUSPEzlLdXtM88Zus4Kq1ZzgSO5kamdbD7pdEo1PAdyUNh0C4jgrXSKl5JbsdvLyS8/k7WRxACzB&#10;uiDFqRDgjBLKjoOY52IaI1SOymuDJ/G+vG4IwoVE7ru3e3zoPgpWDsTkwgJxLx54gPbRMEWu0e3T&#10;LUzFOgD7SuQNVZ0zADiFF3YEEXLri03RgPL1jNRPyOHPQvsU8eUcbbjP1AZj9jrRt8dyaU6GP4H4&#10;ikNObx45ZRlaN+cYljjPWpM4leAII4wxqYPQs73gjaE+wr7y7KsaXVcC4uQwnz2MdwbEyaFO7IIn&#10;TionZn/VObxwWoL7PzBP7HLi4UPvWN++N61j+yvo7j5v7Ry7d7MhkW2Jo8fm4AlhH51ikJ6xumjR&#10;+xYpojdcTLunlNZPOZVrVrekzzDFpJO5kVCSEzpD20n6zTmJzxESt69/mAovBaJSz/OOqedLKOyA&#10;C4i1pM0HsLxuVJ43H856Ry8nlYSOji7kxUsmTyJGwOeqhxuRMge94AEJ3zuihjjRDPhTvGpf84Br&#10;KfVsZHcycrziOo9SgQ5i0oYeZVWr8vI0OlspiCIqkCmU/4rxu4tgIkkfMcec0LzrnVOZp8Ieo0UX&#10;GmCxVw7p1stk8UzUExbZ49sKiv+xhNAT/p5a60oqkpZxkoZHWNlKOJvood0j5lQP9MeeGi6YiN/1&#10;sE3iG4T2vjRvPKEn9sLriy0BmGMsjYsMs7WBLQ3JOLRZJzH8wytQTmrZ/IIDb+OG56xh3bPWuuVF&#10;69zJnuJ9rxKavgmQ3wbIcxyQowKws7mEugC5RB5asj6Su4F2iSWraAcBBuexAIaA1ojI3DBeL4hH&#10;VT4bJ9/VOKCr8gJsH8QKh53nxSKwo2SF1WEfxCo0JQVs2j4x+NAiY4To52o0UBNGImn4jKsuuM+a&#10;AxbBY5Ctjpr7dQBm4mhUo4MUwfS7jheqXHVcumNfDvN1X5Vw7WoS+UQgdhRQR4IRoOdYuO4j/uns&#10;2EXd4U8g/o5OdqegyYgf436R7nY0z6ks9zB80Mu8bx/Cdz0M8/+eQBwd6rYoe5ISUe3AktD/DxTE&#10;lSumm6x61RNWt/ZpB+iOHS/hjTVvy+JxgDxyFNCdxNPggQViAdq/Hyulfwvh3wOvOMPsVlI+q6oy&#10;YNU+38rFtzrvqHBXHneESR95PwdivHBYrRpuu8ehLwYxtXgEYr+45CrEeGD1al3rhwpyRADGAwvA&#10;UpkUOcMHsDyvr8ChxzT/63tg/5ikADYmrjWhsV9xLqw8K/ctLGJJ1tYBNs8gE4ss7YCMd2YJerh2&#10;MUr/7O91C9K+uYJZWKjy81zfK8sTy77Nao8fose4qt9JS+GkoKkhEg1NULUOI9MTwxvHuxna77o0&#10;iP0KtV/YygTo/07gfQsfi1OplidOhoMU21BlAcQ/VHmlSScWTjFZxfLHHIA7d7A87MBswunXHIB9&#10;byzw+iAWgH0Qx8vEZxYlcq4D8AggC1IAEjDVktE6mONzriEnfcQVnQTWABsGBWJ5Y833jrIiVXlt&#10;kMeU/zpPDIgLvbDr1RJCC8QCtgAsPnRoH2qSeYlZH8DyvIUqHNKP9pQon3IhtDxxEr7zeQpiWS40&#10;Aqqf5wrQfs/aixq8lpIeUxjt9KkLLKXRx1rl+6QBVOpzUbyFC7u+GcQTFah0kvuh9JUWsC5+/VUB&#10;5gcYKo5TNJ3IYJTlbsMW7O/AKysPxiM7+2bdaoXUOQ1X0BdOB+gFA2KvGj1xKJ0Se4z8OI1ulggd&#10;afHff8DKLJMOzr3Tji+YYrVrZrCTRqQMSBeqQuN1fbD6ofSlQByiGDQEwALktAJmCGA2wY46PPsn&#10;bthAkjhhgCOPO8xcr4A8cpLbhLQ+sMdBDEgvBrGTlaUAJQ8tAAdYjzLCehQNNShcngjEvgKHhh8U&#10;Qo9AqRSAc/xu57mgiC45EYgLySd+Ect53otBTLU9XYuuGGqe6dZVdi7OVI77h/8JxN/FhaQQxLE0&#10;+3o1SAK7Ky4gozCp8cHLAbFrM6HvFUS2R2SP9LAq0ROBWOCGHRbo4oI8bGOMT4pZ9oMG8e7Xr7ei&#10;xehK7WQh+DHWlpahcFm1glx3EQWs+XjODzCORV5hSx7ZB3fi9Ad4Ko/rHMOjjVJNDgCwYSiJYTyq&#10;6InlH99uR9+5hg0Rj7rJogggFGUxpJAZjzsKoAVqH9gj2gPM54TIpSNQHsPI2obZrhjB4keRw6WI&#10;JTqkiljDmukFwMqDFTrL+yqM9kNphdfywgKwbAjQ62dmylDGLEUeiOXmqTIUMUkD0uTvWSKKCwYV&#10;lCJWlr9NhbizCpshp2jpuPZGZehx52p4vuY1vDCDEZL97d6H4iEVVQB8qb7u1/Gc9XhhKH21wxDf&#10;BYB+SJ/hRPfyi9czHHNawo2KZgQVzQhKHHGBmVlft/KFjRMJjQ32MPubtxxeOANoW1nhMoK2VhaF&#10;EYE4LY+L9pcq0nFWsChkT7CAPcXqFa1tVXHN+x4uHV39ob6vSdte/JmVLaFqe/AdAPwJU0lrWL+5&#10;0hE81BMOF9P7pF/sWkt5EMsjyzu7qjWTO451RdslTkVXofAw2lUKhzUkcGr+9Va88EaX42bw1DrK&#10;lNNGMXleeWSZ550pbKk/XMRrT70JoFUlJ+zGYocIs/NFLIFSAPXzYAG4UI1Sj8sLex4Yj81xhEp2&#10;HG5zkv50vJyqd4WKWoTCqkpT0PJDaQE3yw7mLKB1pttYsgrAI80ry9AiO8tzY9VcCNDTDlRRqR8q&#10;ZX4YfWlOsm8bDn/b9/+hTqjv5ee6NazefuQUggrRvi4H5Ciid6kOFriRJycY4E+RO3uGnI60rgFt&#10;CHCLreV7Yg/EjBbCiY6zfjQeDFPIArSOlfXDYmZ93Xc7ae2Mv7bWTeSVxxC/q1qFDvRaiwJi9YB9&#10;IshEIA4eZ8cwoD5Xz3wx/OdzTDqdh7l0npFGTRCNEO4qHy5acIPVrpzsiBMKjzXCJxALwD6IR/Ig&#10;9vPkCDl1iNlcH8QCsCxyAA9OEcvNBZPjCqi+B/a3NPi5sADsrVQBvOTMbgoJfe2E+NUsO08A4oRA&#10;XAnPupL+NZbFy46D1t0mVK7ScwIvwEdXO15Obo55IGYmuppKOY+PVn1s54IoKLL5LsnoYZyCzNUC&#10;sVCyp3AX8JV83vcCpj9QDn1hCgqGFzRIrYyJD/TaKOF1hKVqCSR04ihyeCICnshejoJYsl8MMGaD&#10;CwpbhSBO4oHTfF76a9h1P9TvdNKWF35q/XuoEhfT461dA4BXW6RiOSftEmcCssfW+hDPC5PrONXn&#10;k1p9Qn+0YhEEEFpQKDuGRLoAjCJgZKn4SlWjjX3HJz+4Dh2rR919VaoFYo3y+SBWS0n5sJ8TC8hB&#10;CdrDkAoRTodOYAA4eIRc+OCLFqGQJVAKpIVhtF/MEqj1uEDur1VJEYaf4/fMMCrovK4DLR64Ci9a&#10;BcmjGnE/SCnZGogeWAYBfB+4hccka2u+7ImRDOK9uihEGQb5PIzEi/SHNUP8DSsqv+45PwSXaN7V&#10;vP+HepJ9179XYZ6slTE5rY3h+87RDtKmiRA60jG2QCTYCBFH+C7JiheZClsXF7Qy5Mm5AIQO1pFm&#10;uRhoPliEk+/6d/59ft6kXbN+aSOws2KAOEY+HCpfxR7XFQ64cQYhRLGMlgisUDBdCE3+WI7mVoUH&#10;aq17EYhd31cGABVSn6daLS7y/tk/dlNBYkEpvHahNB7ZgZj8uTCc9sPqEeXW9IBHAO8IY4AjWvRN&#10;KK0iVgBw+mF0L60j5b+FAHZaWMqDAfoInjhK/nz2FPK5p+nxMs6o/DeF8qUHYgpSVeTIFKXG6ph1&#10;ZsOjLKM8Nx82Fx4nAvF5vHGCvy3TvMl+Q2U6TU8xFhu7KhD+CcSX11suBLG2TaRp/+Ti5MkobZwN&#10;jTCFxNggoI0jaJcW06sLEGMagLi4mJUhnB4DxGfZIXyWoRUtg/ujA/H+N26k4vs+5I0PAeRCpnA+&#10;sUjZEjzvQud9RbFUPhw8Nc8CJwBxMfTCKoYjiilwHad/TN6qHDaMRQmjwxrZg4iRANzp4rfwwtPJ&#10;fwlZCY9HpY7h2FewtHgsRr4b04yu3osHl1f2jByZ/HX0KNVrDfXzvmHAOKAQmhUz3VLmAMCdMLLa&#10;yYVlHXjgPrzz4PaneB36VzuZRmKYX9znHLl6lsGFdEU+NK6C8UVLKE0+m6YolalBOrdW4IW5haVZ&#10;LfNVEDP4kA+r5Z3TePMcBa4xPHeQ3neqfQ+7eeH74hVisW/niQuFAQp7xpfyzoXFtN/nlf8P/dk+&#10;iL2j9LoyDnhn8aJaLXoO+yyIPG53p0U74F9jia5Op42l9lEay2hiibZTerjbsgIw896S2sm4vvQf&#10;mSc+9PotFjsCiE/MBzQAk2GIkKrRVJ49m+eAGymZb4N445EywF3BUMQpcuJj4jeL7+zlr75FT0oW&#10;hxzy+BsWPCgg0Ys9ORs6JVRGvGKU2zom5B0JcwU09YH9opdaSPLUuq8QXAoa0rXqQ+O5h7UpCs/b&#10;N011ppC9ffNU1DoJrwHu8N6ZDDSIqMKicC4cbsCC4lWiggtJFTpYmICbPfNq3jzvK5NX9qwQxPnQ&#10;mqH/wnFJ7zZKI3zeILzwaO8pSAGQNFwuzPLoqwinJ3qPAC0TcK7kM//QQPtD/PzxXVD8D8YiSbYU&#10;wrQaHKWlNIwyJVsa+gibER2QZQd76B13WwawJ39AU0lX871NOvzmrahZwGOmsBU4wr7hovkQNjT0&#10;cMFipehsVRFa1y23BMofYeiW3whiAJ0uYq4WEJcuut1G97MhEWZXqgQ6JsD1TUCOi/9Mb9kHrQ9k&#10;J4FD/izwKiwfZMpoIhB3bCak3srAg1pNWu7Nz4ocw9NzkYkjleNUMNGeTivPrRJQ6edyzJ5R+Cwj&#10;h8+blyN7efIFT/xNIJbmF+kDmmPngvQs1R4SiLUF/k8g/t7zygsL3WB4RePkuHG8corePQqbAVWx&#10;aSH1dVPcgonFZNIYOfSY5r7/SKrQX1udPvzGLda7lWLSoXcdiIcYQxSIgy7f1SwwrSO8b7YWNlLL&#10;WnS3lgN0+NNf44lDADhWRI5YzPDEoVesaP7NnjcG1AJvohhw87y8cvg47C5C3hDeVqCV1/WLX773&#10;9UEs5Y1eFDh8TywPLADLVAXvRwN6aPdz5NkAtfgd2l30bZGO1byyKsxpilLa3ujaQ4A6h8C8Z4Ta&#10;eUB7ObJMFWuviKX3en1hb3rpYkuSXycbVtqvo0zAoN4RIzeLa1P8VYBY4bAfPk/EwLpUz/jfSjj9&#10;zaOMVKw1lyzpH62O4faYxhv5v2RoRyVH8MpMJWnl6pgkdgihpdThf3dX4wn/0O+ZdHzOneSTeLwD&#10;cyBpMNF0WNRJeWE40oTSAnO6crF93vwpY4br2H+08pKeWCSN86z0bFz9oB1/73rYVeJBU/wCtPK+&#10;MlWcVawa1OACntb3ugLtxSZPfDGIFUrLA3sAZp0KVesQn5ckjE+fRn0Txck02mFusMEBUv1gAAmB&#10;Y4whBhE4ZDnECTxPzGt8ELu2U74fDOC9tpNHvbzYUih+phs22q9ZIp6MpvMgDl8ViCeiXfrALtTf&#10;+roLxB/6ZPpD//zx/cgA1+0Hpl9f+FhWmtd46HgI7xuBicVt1TAKuet/6L/han7+pNL57N5dS7i6&#10;9004029b78G3oUHOtSDhdLwM4fiaJewVXmmfNa3CE69BwWM1ISQFr1OsKiFcVk4cwftGIGdEAKcs&#10;XYomNNskPn38P9uxudcDUHLbwxSpAJmALE8sEPeTv/ZSQVaoHJCkLEeZQFsI5ItBLPC6EFraWFS+&#10;h1liFqaCHed3SernA+J0OZNGLIaT5/TaRHhgDfFLmpd+9pjGJzGPdaXWUr7tJLA7uzSIc5BCklys&#10;kg1b7YvoACQBgTjFlf27A7G/IeJyVDCv5gT41/QeH7A6xvPsLgF5/G9UwcqJMyDSgMXoJEQRuvuj&#10;B3HZR/dY41rYTXsgLBx4l3B2AVNEC2zoJEMNVUvsM7zvecLosQZAjCb1WD0CeswRB49QMDoGAErI&#10;dQmRU7Sf0lSwz1PZDu99x9Y9+lf29vX/zhpWoaBx5DUmmGBwAeLQYSiVhNlDe593haje7YB4N/xn&#10;AK2jZ14O7MCd98y6LW/sh9M6utegZjkMFzpEaysisQAq0UkpTjoWlsck8xhYANvxnqFWMu/sTyJl&#10;NZkkQXo3jqgcWmQQcvW8JShoiVaadZ6bxXF5c4IAPDZSQurRtteyGSZsmF6KKDT7AxW2/jUB8vf9&#10;t0jWRlFO9BKz238MyiiTzrD9r2MH1MRjFLWOvGehI4sgdFChLoP8AXAdgBs/RYYnL8WDkke2El71&#10;8XeQeKV3ewDqJESM8CFaTXjyM0sftU8f+Wt76+f/k6146L8SSr9hAYA7CIhDeGMVngZ3PWs922gX&#10;UYiSfROIC4tafXCllfsKzCpyOYAzGSXe9bgWF3O/vm6XgFk4nXTx8IIG/NMyXqcZZ1/fy2l6OWYX&#10;+btGKjXlpK0TBTlxThcD8uRhKviJ/mJCt0ELAeLon0D8vRe0rgbwPkddxJpvEmD4owBxC6AYpFWU&#10;JO9NlMPSqliF5yH/bfrUATiLGJ4AnK5lMAIAJyoXsOEATWjaTkO7X7GmNVOtmkXcpR/eY0fevsWW&#10;P/R/2pJ7/4t9fNf/zw7Mut4ySPsIxPLEQTzwMB5Y3rd7K+tUAHD/TthXuxhO2IMqB0cBeghShy9e&#10;V+iBFT774bYIJG4Lg+aPYYu5of28CqbA5s8FF4LYXwHjH6Vf7QAvsEqID9O8s39BcOJ73PfF8Qpn&#10;jh2gK9+2wOnF7F+GbJ9krxB5WFT5GKytqylsFb6ncL3L5VIvr+Zk/rf2nsIZbQFYy+y+aXb7UoMs&#10;P4TnJw3BJ47Xsv2heSWi8avYeLiB7YObXBgtS9cuh0+9hM3oSyCBIJ5H1VdqH8P7X7OerTOtZf1j&#10;1sJGhbb1T9jRObfayql/YRum/71te+onDCTMIDemyp0Pp0cocAnEA3hihdKeeUD2TWAepkjlh9Ha&#10;dyTACsAy3fZDbVWynf6WyBYFkrf+/O/FRSgpc/jC8/LCDsw6yutyERBYBWDpdkmgzzen70WY7oXc&#10;nlytTCAOl3/KInX6jumkBRke9zzx1eXEPoj9XUy67+8t1vFSYP63Bsgr/XsLq/sTFRG/7YX3D/X+&#10;SXE2H6Zb2fjQvMKSTast07rFzrZtcZ44ySYDgTeMSF6AUcQAxaxhWFrDhxDT2/ECq0GfsfaNkCw0&#10;07vnZTv81k225rG/siNv3G5l701hEZmqxbSpvgWI1WrygSwAe0vMCKM5OoF35cB5rWofyJcCcRww&#10;x8h9ZSKDyAs7jS9oo050TwojGonMM8jCAFpA1ny0XucrfiTQmU7XbbEvgsOst0zhice+ExBfTL/U&#10;/T+B+PIomd8E7H+1IE6xvSHVgmi8NiG24Inb1uKRGUWEOx1hDDF0CibXCQCMIubgEdaxHJpt/WyN&#10;6Nr2EsypFwipCTdhfPVunWUbZ/zMtj9/HXnxdKtZzjbBvXi0o28TSr9OAQr+M/lwYB/v2TNz3BMr&#10;hJZn9r2z88QUuXSUBfbR/sKGeKyPdtQAo4jDKpIx1BARUURFLLyi08lyO5wwVaSV68pburCXozYl&#10;SgRPSh4IAaTzxzjTVVHNLEMDDfGZQarcMuX5ookGVYzjftjdf5bXvkC/21Pe1IxzpG4/hAFv00MU&#10;YoHrE19Fj3ii9/hh3sXCeV/XL75Sz/Rv4fUTySAVtusuFd18V//Lb/qcGL3qiy3BHLNMPeyJni98&#10;bFKGdaapejY+IPKWblhqsTMf4XUVAr8HWN6xIYpVQ/SQhw7Osf4DbyGgN9t69yBtu2MW7SGokodo&#10;1RQvt/IPHyOU/lsreu9Bq181w6pXT2OqaQ4DDITeyPwIyMP7PBArpL4QTvthtVep1uODkDZ802vd&#10;e7B+ANwPsAKALax+M5TNBCtU/FUuks9xEjpq/eRF6Z13zgPWSdJKJTOvlimZH5FDwocB8EGKboT7&#10;wQOAltuqoI9w0RmFwqnH9NzI/hkU51jxcpRxSAH8IN656QTytCgh8o9IAOa4A/F3B2RXQYV26QP6&#10;m06GfwugvNK/8VIEme8DpJf6GZcC6aWen5Spo1hVtcBCtEpGixGOp1XUL2+7d7Z17yLv3f26A60z&#10;pG11X48LxEP7qOgeX4Di5DzbNvNaW//Uj60GL1y74nE7s+YxaI/zyCvfcTn0yJE3AeNXQSzgqlIt&#10;U7FL9+WVLwax8+AahGAoQkIBArBjZGkqKZ8P+zmwvK8PYqdaKflZ2k9JAOyvZ3GzzI4lJjBSZc9H&#10;Cfo5ui1TxOBfRNyFZA+ssD1P8nfT+gLYfTsZ6GiBM51BCVEgdrzp3x+IfR711/WMr/QE/7fw+j8G&#10;EMflifPiiLF8FBdhC4ZWxqgF5h7jYu6ZHIXovXrcs0mRYnrDJ+cQLr9lg3jM7n2zrGv3q4CWkBnN&#10;LZmA68DL3LGOekwgHkENJEPI3bLmKVvy4H+2fa9fZ61rZ9iZFdOsceNTblxRIA4cQXsL5cyhPc87&#10;cKoq7QO38Oh7Z69qrWEGwug8kEYQBBgmtB0FwFGmowRgMbKyqGxqE4PbxkDbR6GzAzXhtN8yUugr&#10;LeuYBPakz5WneSrf9sJ3QvR8wc2/gOio302/hx/u9zEh1a9RSFXSd79s7RtmAuJiNgKghih1Ssf+&#10;+W5BXBhSawG5D7xLXd3/LQD09/k3Xur7vZrnJ2pXuQs/EVw4FLbgaNCi+VnymLYtOv1tEVSQCHJd&#10;DwDMeaYd1iEkfMMc9b5JgUMQMQ7MojiFaDyepXP7i9axDe1pVC8vto6dFx7rIxeOMDQxQh9424t/&#10;b2ue/HNr+BQe8+anaTmxNnQXa0FhdknudgAA96Nj3Q8w+hgTnAjAPmAEmkIQywMqlHU9ZoW+MMPi&#10;LPJOCMTsLM5UED7n8900e4nldV2bCD3rkNQ0JTBABXuENaSFE1FDbIro2wnjS1K3/E76mYoEnG3L&#10;H7ndA3D9x7s2wd3eymt3PmfN657m4jXTzvYhAyNNre8BxGqH6MS9nBPo93mC/1v47Mv5jq/0NePe&#10;Nu915WVdwVIUULHJcAByBErLXGoGkP3b0XDEQoA8LPBiuq8tknGoo5N6AW7X9hesfctMa9v0nGcU&#10;rNq2vuS2Qsjat+F1sLbtL1tr/vHB/bRkTiywtnXP2Oppf25H3ryB+d4ZVKuftJqVj0CxhOnETPII&#10;JJDB/Xj23S/QIpIHFkCe+BJgBJReAYlWk16j2/3qGeOFA/s1HIHGNAAO5SmbmoaSZdlbnBOA0a5O&#10;oaKZxOIneS3qmWFs9Ah95MMogRyk70wIPMjepT7NJGNdzB63M5Pcsflx6wCcHZu4v2H6BVs/3bo2&#10;PemsfT2v2fCEtW142jr4+3oAd8NqUoZPZ9pnI2zYk4jb9wBivyDzJwrmt69UX+pCdLWa34WDFIUg&#10;L0yFXI0DgMoSrMDNSvgP0zHJ/Uhw1OIANCLQjni3kwI+wE3hjbUVIwnIo3jhmDxxx7ZX2PrwEprT&#10;L7jtD26VSx60XzkiKt+Gl1ZOrMJXGHXM8g8esU0P/8iq3kMxc/XT1kq/uGblNCrW8JZPMX9MhXp4&#10;jwAsD+wBWLO/vnUCpm4BC6pll8DFSKF/X48NSo5HbC+KWSGALL62ZpMzp2BRYVnmkDPHX0BEj42G&#10;R2da/DAVZNaahvbOcGLxASRqh9jN1L+VkcXN0wHio9aybqo1r32EyIEi3OpHrJH8vWn1o86asRas&#10;Dbpo2ype7+wJa131FK99jtdMQ373Xitfco9VbXzdPksMUT30Z4i/+3C68EQQVdA/GS7lBS51kv7p&#10;+cu7EFxJTl1YCdf/ymeF+fx3vxIu76puRhrPmyanTUtZE0uERyxGuzI6OmQJQuUkkVcKT50FuLJk&#10;BP4BYvahwLCzEal9cpwkQCpsFmB9r+vf/wqIt+O1d8G+olItAHdtm2XbnvmFbXjo76zm/QcdiBs4&#10;yWtWTrX0SdajIjLQu+15F4IqJO3aIo+Ht9vIAAO3ZZ14Qh0LC1wKrXXfL3IppFarZxSPHD6CSiVA&#10;Tklk4DDyPXhXaUkHCI0DgHYQwA4wHCENLqdFDRGlax3CAWseIl/3gFq/6hGrW/mw1Sy736qXPUgO&#10;/4jVLvesbtkjVr/sYWv85CEMgDubZg2fPMrrn+S5h6xp+V125L1brWbrXPs8xRfvig0i0v8JxP/a&#10;Lg5XAmL/AuszwQojJp+r7aIpQOxCYSyBrpfAK4uHAgB1lPFIgMtMejIS5PFRi4wMWRDAjmIhJHV1&#10;X8cEz6d4/yQVqvqYYHJtozygO7a/6gCtkPpLQMYT91DcEohHDs+14g8fstWP/K1tnvpjq3h3irWv&#10;4iT/dKrVr5nOcMR869OFYePThKgKWQVeecLHnDcUkAVgPa5jYZ7st5p6twFkrH+nBiQochFaByhw&#10;KUceVq95O6E33lVA7d0o8fhH0dtizngNoOVi0gJQW1Y+5KxpxUNWB0jPLJtKBf1hq176kFUtedAq&#10;ljyAV73fyhbda5Uf328Vi9iG8eG9VsP9uo8BOJrc1R/ez/Ehq178qJ3h8eqFt9ie2bdY2+E19kXG&#10;qxB+HyD2SR9+WP1NId/V0AH/tQHwu/h7rgTEhdGR73X1O/if4YM7IqqnAEw4rV3MqSirYmD56ZiO&#10;BQEpwzSAdAQFz+BQPyG1ADvK8yFnAnY6pllownKEDSa1ATQBWGOIA+S5Hpi9qnRhPiwwt257AU9M&#10;awkQd2x71XbMutFWPPiXtnfGr+zMPDzdiicAMXnmNiRw982xxk+fIGx9HJuGPYwpjNVtjuugagLq&#10;dnLPDkDevZkCUt56tgi8T4/npHq8Z4sXartwm5C8hc9o+hSArnrImlc8MG4Nn9xndUvus9qPHgB8&#10;92FTrAYgyioWPWjlix8EsA9Y6UKA++EDVrxgMrK691jx/Lt57F47/QG337/TKhfcbVULJ1vZvLus&#10;9P27rXL+fVb1AcB/704rnXujbZ11i7Wf2GnnWWH6fYG4kIZ5qXD6ap7/Lk76f22fcbUgVtXZA7In&#10;OKD/hwqTMoFYRSvluAqR5X3lhUPDABbw6hhkubnAnHTAJtwWyAFvTPuoUCUZ7u6wvrZmC6AjNqlp&#10;Pa0UPLBIHR7B410qyW/RSvI8sw/kNhhazRS/One8QpHqdSv7eKqte+antvju/8OOv3qnNX/0uANx&#10;w+rHrG8Xle7NL1vDSkBNu6luObnnygcJYfGGeWtcPZXcFN41IW4ro5AqHHWO25Pudiu5qopKspY1&#10;j/LZDztrBLjVS/GcHwG0RfdY5UIM0OlY9sGdVvLeHXZ67t1WNOcOZ8Xv3OnZ+/dZ8bz7rYjjqffu&#10;hZhyH9sp7rCj795mp96/y9mJd2+3k9wvm8frdZuhjpNv38btu6zsnXut7K1b7eSbv7K9c+63aGuV&#10;U4aIuYGH3384rZ/hydnqyMnAVTxGIcT72d9e1+tfGwC/i7/nSkCs8Fn/H28ySkckgThG+R8lxb7K&#10;b/dQm0ggDo9QuCKnVQ6sXFhAlgm0Cql1jPHcSH+3Dfd22UBHq/W2NtpwV7sFkRmKAvZUMGCTTr19&#10;q7V+yljfblQbD7xPEWkBHnnuBVIHQFbBS6bwuncXveItLwOAyYTS/91WPvSXVvkhxaBVz/E5M615&#10;FUSN7a9by/InCUfJjxeRe2KNyyCBkFeeyVvtssccyJsAfssKKsCfPm2da5511rX2OetY/Qy56HRr&#10;XoYnX87FYAk5KZ9TuYDw94MpgPU+gHaflWOl/C6n373bSubiRd8BjG/fgd3p7MTs2+34m7dhOt6d&#10;t7vs2Bt35o3HZ/O8XoedQumkyH2G3n+HnXzrdjvy2s289lZ+xmSrAtinXrvOjs5/At2mXkYQM5fV&#10;8rkaz+j/0311jyihVjKlk4I8iX1EiSTbCrA4gvVOiMCJEXggn5DGOQG9z8vnv2rfBQD+NXzGlYD4&#10;QgtJ2uNBZ/rf6P/l7hMCu4sveWw4xGMqXPGYwCpv7B9dYYswOTzQZ8HebmcxJIXSAWy4z3J46LHg&#10;kGUAcby/CxC/daPzXK2rkXrdRVi9by458hx2M3l5sb98vGkjE0vsMhbJowcvWw6Y1k/7Kzvwys3W&#10;sOIZawHAjSueBcTPoQX9klV8cD8AI7/kWDX/QULTh61socLYBwhjH8SLTgXQj1ntx3jYJWxk/ARA&#10;Y97xcav/SPkn+euHAHc+73l/ivu8krmTAerdXzIBTiA9+dYdDmxHUfAUcAVg/74eO/oaXjdvx14H&#10;xM7YFaXn3PO3uPf4n+eB/zb33Kk5d/GzyYfn3mHHX/mF7Xt3miUAcVwrN78jrvQl+dN/AvH3Pqt8&#10;JSD2evgaViFsjgSc6WIbClNNxnQRjgDWKBYjt40RHivXFYDlicOA1A+loyw3z2itKmDXhosMetox&#10;PHK0u82CHc023FJvg0217jipeiE53gd4mfl3oolFDxRPK7aWKtTyvAJuAyF3Pf1gLSLvVL943XN2&#10;HC+1cfrfEmaSg35C+2UZfOmPyG/XvWQ1Hz3mwFDEiX/63Xsc8HQ8SYh7Ajv53j38vCkO0BVcDKoW&#10;POjAWr2QnJPbAm0p4W4ZYa97H+D0weXf1n3ffKAJbPKavuf07x+edZM5e/W2cTsyCw+LHX71Fjv0&#10;6o3ueR/8+jyB3wexfo5+l1LCb4G4mCV0p5c8j1g5YZDkeH6PIC7sDcfiFDbSUXdC6OSQV74ST/x1&#10;wwAT/f6F/c5LedSrKaL9Mb3ncv+/3nhjHEYVYXIewPLAPqAFYlmMPFcWBZhRwKvKtLyvQKxwWgWu&#10;LN5ZQn4S9ov091pfc6MNtTTYSFujjbazn7mXFa3OKw8A4g9vJa8kB/yQPPLDu+E8k9tC9mh3/eMX&#10;xwF8Bk+tJeRtm+kl00o6+NpNtvmJv3cgrvkY4sOSJ6jq0kNd+6KdnHOPA4DvMQVmebLj5JW+Ccy6&#10;fQqQCqgyAVfv0esLQSpw+R5Vx0KA+UDT0QOw91qZgOkDtBDEh1651Q6+fEveADd/i15feFHwLxry&#10;yqffuYcQ/n73+9VQ2Do16zpr3DTHfg2gYjBtLveffDWvKxxLTCapZPIzR0YHXIgmEHuh9OWF0+pN&#10;+uYzgbyhja+3iaiChaC+Ek91NX//D/09hXuzfJUQ5cG64Or/o/+Xjn4a5ACNWL32LMcieNc8aBVK&#10;q0Iti5PnhqhMD3W0WV9LkwU6252lCZ/P8b6sVs5gEbxyuKvVJtUvud3qlt5JaEtR6GPC1I8mW/Wn&#10;0/G8z5pCaAFXAK5a+bjVkDu3bHye3Ha6baWotSnvicsXTqVYRCsGMDeufNaOzr7Tec+vA/ExikxH&#10;KTjJjpFzOiCSl3phrOcFC8Ni/37h477HLTwefOUGk/me98DL13/p/kSe+AhVZn1uoYdXaK7fpRjw&#10;yvuWE8ornFc4XYHwweHnf4o4/RIH4uh3OLH0TR7R0fM4MXzQygPLG18JiNXW8O1PIP7mi9eVXjzE&#10;ax6/4DkZXOXCIxbmf6QLrl/H8EEci9Iyooah6rM8rzyxvHBgoMeG2PIYYGWrpHWVC6fwxjF6xOHu&#10;dueF+xtqrLO6zHrrqpxnntS+HgLEpxAdlj1A5fgR5oDJQ7EzKyBFQC1sXPMkWw0pKjEfXLPySdpD&#10;M12/dPP0H9uO6T+x4rfvpQXzEBXcyda6cib59YN2hDzzxOy7AAah8+wLphBcJuAeRbTe2RvknK8p&#10;LyV/fR1gu+NtdpLHZSe4ffw1QlvsyCwZHpejwmDPbh4HrbyuTEDe/9J17njBbrQD/JwDhNAH+IxD&#10;/Kxjb022U/L8VKiLuLAUzRF4b+dvuAvPS5uJanfNosmuZ1z94WSrpf1USuFr64u32FDZXtpLebH4&#10;33M4fYH5IyBL7Fw/N2IjNP3D5FNeSK0il8Jr+o9OvN6rWEu0TybaXpIiSgqx9AzV9AwnWtpRRb+s&#10;9jhR7/mbQl/3u31NwexyH79SwHzT6wv7st/l517cm3fEDnUKpOSiMJrvIcr3HFILiTA4jJd1uTCe&#10;MyqPC2gTgDVJOJ3mf6X9x8qH/TB6FPBGyINj/E9TbKU4Sz58Vjkz7aQwbaSh1iby3waXDyuUTrHB&#10;Qt5YIfWknq3PQsaYAZOJ6jHgrVv+KP1dPDHUSSlV6vG6FVPpr5LDfjSNltEznNTTbdv0n9ru6T+3&#10;4jcn24k37ra6xY9b09IZdjxfMDpBJfgrNtvLbQu9rQpLF4pMXrHpOAA7CWhlJwDp8VcId7FCT3rh&#10;NkD2c9780QeyvPR4Xsztg2/cYYe4qBx56x47Nude2kwP2GlVuAFn5YL7rGI+dMoPJjuCR92Syda4&#10;fApV9Smwte6jUn6vtS7GExNW754LQ6y5wnJI8sQlj/o9gPjLP8PrQWrqRZXO8cq0X6Eer1IDasAu&#10;E3jVtsjgzRW65Vg5kxKN7yo3MH6J2PADAbGvfnK1WyWv5P94oZUUtVFy4GHE6MOE0bodomglEMvr&#10;xgFtiourA2+eWimPq0KWR+pA6picOMv/KMv7srCw3GoZET3aWywAeCP0hBPkxWl6x7kResgAWR5Z&#10;ha2BxjMMQGx7DlokFeXNVJbX0Jtdh4YVhI5h9YnJf0WIEDGiHMZSxdLHYTU9Th48xT6d8t9tw5S/&#10;ssMv3YIHu8/a8cIC7Sm8m4B4cvY9E4JYLZtLgfgYHlOglR19+UY78tINzg6/Kg98oTjl3b4A4sL8&#10;1y9uKUxWaHwSO6qWEXntaQpnvpVB4hAppH7Jwxh97I/F8oKI8unD1gkxpR1udSt96bZVqIIynXVm&#10;yTQrXcNmiKEW5/VilzlVdCUnyOW89oLaB540D16/cKKj/5j0vhLKz3SCaDMFJ5AIBVFaGEm2CMpD&#10;+z/vUvPKl/N7XfwaeaiJ7Go+61LvKdQmu9Rrr+b5wu/HB7HzwBoPFIFDMkoabnBzvlSfCaMF4gg5&#10;8Cges7AfrIq08t+xVMxZWhRLtZXwvCNdHeyO6rQI/eAs/6uz5Mgx+sQBesR99dUunFZVWvlwQi2m&#10;vu3PMSP7vAPx8J5XGfJ/D84zwvFoT4cPvk9PeJYjSBx5G+bS4ml2at4DdpBwdNnd/9WW3/afbSse&#10;uWPV87SRyIsJrQViAVhH/7bnke/CKyrX9SrICnOPvK5C1MWgJFwGrD6IjxSA2C9GHXjpZtv/4s2m&#10;AlUhiAvzY6/4dbvLy1VZlgctXYjXxctWfgTdUowu6Jd1Sz1+dAvpg6yT2eheqKI9TDTJ+phw6lr3&#10;qA1soZe+lQr9mqetdidqJpEui6Vh4eTZOJdzUvhc2ktVey9VOBrvG2vRmrSuCdUuhNMKqb1Ciqte&#10;czJFuNKH1XvMh2/KwcZ4XzYfZvu/e2HY7P8O37Zw5S42Ij9cZJfzfV3pawqLcFf63st5feH3UzhW&#10;mOJCLlNeHON/EpY3JpQOY8HRQRulghwlrE7gnQVcXUwFYp8vLW/sCB14XBW0EsODeNwhZ2GALG88&#10;0Fhnoc5WnIc8MvwElsFFe9pdaD1pYOcLzhMPoCEdR3s6egQljn0ocexGU2sHLK697F06uAAATLNN&#10;z/+Swf/bbNfM62zxLX9mc3/y/7CKuXgv2Frqv54CxMffgEiBJ/ZDad32erPkoi/fgF3v7OtBTNvn&#10;Fbzri9fb4ReutyMvel5YNl5RxvsLwPpcF46rEMYFwvWKCdnleV1PdwHMLqxqPh500SNWDU+6hoGH&#10;egY0Gj+lP401r2JFKrl/H8DtY9SwfyN6X1sgrDC0IRvChqGABnfNtODuF+GFz7DGA4vtXAoyeoZ/&#10;GONjl3MC6DW/DxBreVuIK30q7Xlk5wGceWQD5WOyhAop+QqoiPVxtTcIAUU48AY3CtQlfJWJ/PFS&#10;f19hkexqbl/q8y/3eT86+X3pZhUC16dQakA/wloYzfcGGRt0M796jKKWzBWwqFmkKHSl8MoCrsJo&#10;2Qh58Ai5rY4RDTTgidUbFoijeN7Bpnobam5wQE5C/Ah3teW9cY311Fa6UFph9aThPS8yX/ucE3kP&#10;MwM8vPs1jIXg+xHHA8CDu1C43INMLff3A5DdgGfLU7+ymX/xP5AXX2OtS5+2YxSLTooBhYc+qpCX&#10;11zow/qeVo/hhTEVow4qx3X35U09O/gyj2MH8L4Hnv+VHXzxOjv00vXjduDlm9zzhwC5ClzH3+Rn&#10;KscWFZLi1Emq3aUfAF5C/9qPmUhaMpUjAxmEwE1IBjUwvdRIEa8pT/nshJPdR02gfwvRCPK7Q8xV&#10;e4bSx84LNrqH+eT9yAIxFllFC665aJWdzfEPgzcddeG0CkkqKFEoyttEJ56v0nGlnniiYpPWj3gn&#10;FcPigDidUUUUmp/fi8yDWCdRHPNyMoBNLjY62OtC6gRATvD+OL+zCmWOIjhu3kpVhYrjf0vh4jGn&#10;NKGWFbn1hMaeXy4MGb4fzb+6JWdQD9MU5dLk0F6hzRt6v1yQft3r/O+nEGRfF1V809DIpX4P/yKh&#10;70WKGuJAh1FbCY+SooyqXUT+q9FC/sY4F0xnumBiMUgbSmHcBBKtIoFY/wvHi1aqg8UDQ64iPdDa&#10;TNVZBawuClcDLqRWUUvA7aktB7iNbHdk53I/O5aHe22St33hecTioF3un40XfstG9r2LrvRcZ0Pc&#10;HmQtS+DAe1Spn6YYhIrltoV2+n2q1kufsSMwto7hJY8DvKN4z2McD79ww3ixygezjn4B6+hrd46D&#10;/BDvP/iK55l9L/0lT02P2BWu6OXqeJyKtvJc9ZIdewu+8+mF8KaZQKphhLCGEcIqPG41E0pNq+Bm&#10;42VlrWvJ96nEa2rK3z7hVsagQDKAMIJscBcL3i4yCeQPkWYEUD7p3/6oneJC0N92GNAo99Eyceke&#10;efQ6nwapcHaiE+JKwDvRa/3P9HqTumho+EI0TI+O6X5uPj8e/13klQGxF855RPsL9L5BvAcVUX7/&#10;JO2yQtrmhAqMeRBLLkb7jpKsDhWBv3AeNiH+Lzmc5mE1CxvnJI+N8nMZdPdDSE3hKBLQY99FYe1S&#10;xJGJ0oVLAfabnvejDQ3mawoprSGF/ASSvgvlvlF40bFRbnOMBAid8db6ezWFpAkkfyIpw22BN9jT&#10;5frCQ+2tFsXrKpROkR+PUtxSKB3k8Xg/4XNfqw231thIex3kjxobbK4hJ5aKBqN+owfQXL4EiFvX&#10;vWJzb/4vdviNqZY49AljgK9Z7WI2QJAnV8wl78TK6K2eIMQtevs+Zwqv/RD7q5RHgflW1xaSjdMf&#10;8+SOwl6z33MW4UL5rRhedVTLayhIVTJKKOCeAcSqqDfjLdvWPclQBeSUtU86ALevlxift/dJIngS&#10;x/Pkc19CdpcZacA6EYgDiBroub7tM/k8agIrp1t8uMo18WPxPG86D2KvH6i+IKD+PfCRLx/EHl9X&#10;JlJBRAAGyJqEUU4mL6ApGUfzgziiC5D+nkuB2C/sqNccCYaZaSUaGR4aDw99yqB3xNwMbB+vGXD3&#10;fe8TA+TfFYgLvePF6hmF870XiBhehPGtQMyFO5NKc1EkggGYunD5YbJfeU7gqQVc39LI6KQFeFeh&#10;9i5iAfJfDTaMYD4/WpXpDJ5dha1Ai9hZLa5SLa882FRjrRUnAW61jXbUW6QH5lZfGy0mpzL5FN4X&#10;zeUJQCxvLE88cnAeTK1ZtuzBa616EUobexfaAKIAfaiCdK55jjYMLSoNPCx+hDYNQwr0jmWlcxn3&#10;o3pd8u79znRb4D79zhRnpXM9TrRMAJXJw8r0mCiYhaaLhrjW9XCuG5dMp1pMb5tBfR+8ml/uJjyW&#10;Sdxe9yVMMLr/daRo0Y5mHtlJ0TKT7Clb8tj+N/j7X/sSiH3v3Ed4rU0XnXxOFUWxxh1z7LNkF15Q&#10;Pdsvg9jLQ0V2JzTKg3iisO5qPfLFhRUvj73gffVz5Y1dLgyAnTdWiK0+JSG3KH4+R1eASom3K08N&#10;iP1c2tut/OWKtTc+522gcPkmobzTeJJ3IYT0T1x9tj/grhNVYFX+7Xsd32P73ihHWK0w+3I96dcB&#10;b/z3muDCefFnX/x/0X29xlfimOhn+BeAC/PAnr5VlAtZhDBaF0RduPT3O9YV3jWnnchYCqALyMkw&#10;Fw4Ar3BaqYyOUb4fP5ROq60kUgfhtLxysLONApaYWYwjAmKF1yPtDfSNPW/sWQvgBsTe/iN0lPcj&#10;KPc1IA4cICdGX7r0w+ds5/OcyMveZODhJWugr9xET7l9PZI+KD/WMNBQSR5aRRW7ZuFjeXvUKubB&#10;i54/zc6gTV31wVTuP+Kq2bLqBYAQryoTb9o38agFWHlbZ3xmEy2uRiRxfQC3r0JwAME6AVVAE1gF&#10;3i6sF/AFAOYouf4IANYxdEggln60B2LPZpH7UwcgZJYn7t+hGsELzropcLXhwZsYr6wiXN9PtNBL&#10;BPJ5Au9FDuyBWAUlL5z+EnuqAMRXC9pvet8Fr+yF0QLhKJMtyVQ0HyVQIBEJhMd9EPvjbt7wOb8v&#10;HkThdEA0TjdxozaJB+LCAtU4VdP/m8blZchxuYj4lEG/6urC5jyxvxDgHsg99Qp5ojThtvLmb+MV&#10;v+17fU/+TSQRX/db7SN3QVM+jEnjSumEgKu/6UK6wEWTUDoOyBVOh4cpZg17KYWLQPS3a6ifXr1A&#10;HJdyB5NKw1ArhwmpxZUeUwsQ8MoTBxlBjPG88mCF0fLEA01V7jjSzgCE9iNFjuokf52TXh4pnxOT&#10;Cwu8g3vmoGqJLvXhBbZi6q/shb/732zWz//Mjr9zP73WuwAtwwuMCtYshz9N8aiKkUNpT9d/zPhg&#10;3moYVaxd7D12ZhHg1n2OekyTStUohMjO4MV90+hhE2OIF4xZ5aVMO/GzOhlT7FnHYrb1AA1hv67N&#10;zzjA6dgP+EbYExVGZTOGXG6I4yhifUHl/F8CsQThFVKT8zL/rA2PLmxG+KCdMLzpU2imtJ7KUfo4&#10;Mfd22/niz+yTKX9pZavetl8nOBGdBnCWq7hHsfshgFgEA4HYq1KLCAIHF2BHVb3mvkAmAAtY8pgO&#10;TITZom96KcBXQezyPsJH2bgXUzFKRSkpUwBifZY8kQpmXfQye9qbrY92iKwfjzJAVdW3AK0Uhdey&#10;yDBsJjy5N56niMGfxc0X1VRYu4LQt3Cet5CM8XVhtv+4pIC/rsfsg9tJxup/nlei1N+ucDrNrLC+&#10;Uz8KCdIPVgQi8Mr7emG0Z2rp+fmwXqNoZaS/h9ngHgsD3NjgAEM1RC545ASP+8Utr9XUQS5c50Cc&#10;GGi31FCns+QgogDBk28j6Qpw2Tc8gOcaAsjBQ3NYU4qO1qG59I3n0zP+wI4xS/vqL/+/9szf/7/s&#10;ndv/KyOL8xhLfNOaNrxktWvoEy9/2upWz6T49RxgRqYHMQBZw0rNDXvWCP+6kZyycQUssGWEw9xv&#10;YXKqeRUVX4nR0aNto4Wjx8Qaa6Qw1aDiFCSUzo3sfYKI0k0LqH8r2yAQ7OvdgufdihfWVkUJvrO1&#10;Iaj9xwjqacVKmG2Pzo7ihY/IuFgRUiuEloBfQAUrNMMGt77IDDOhNwvg2hDEO7PoUUL9qXbo5Xts&#10;x4ybbOOjv7A1D//U5t70X61izXz7lyweSIMPLFBLUKG+uKjkeTPPw1xqgODbemlHsfzKRSR/UVF4&#10;rcknQJ3R8IRof/n+pACdg6yitkcYb6yTT2D0vKqKNToBeV5Ki5LKxaJ5sPkzsQEKMqMF43MCsbi/&#10;apkk6Y8m+Nxx434aDzQm2ieVWoWPOlnFHU7ki3JJfh/NQ4tWeiUTV5fyxpekjXJBUjgtu/j/4Qp4&#10;UudwgFUhT5I6RF94WYXJ0RG1jLwQ2RW08KApaJc5VeT5XP97dMJ3pBa62MlcW0myO9LV4j1ZwJuD&#10;fJPgOx2W5+3rdP3gBBc9tZHUIxbFUhbnOZE9Aq31Hnda4vFhFqUF8VoC8hD5YT+FnkHkeQZ3vu4m&#10;lnbR133/9v/d3rjxP9mCKX9nJ+Y/ihztClRA3metyzvWvfttlCoZX9z+BhKwyPpsfsmFtW0bnnJ5&#10;qctR6UX3ADqZwNexAVCuJxRe/wzFJ8BTYM2r8boUqFooSClUFhFFvey+rXrvTOaZaQnhMUcJg0OH&#10;kLJlT1L0GKBFRE+3JXErYT2tUtVSc61pCQLeAOAd2ut53T4uBPrZHWuYhcbjVxPKn35nMi2sG23P&#10;czfYzhm32qZHr7P1j/zC1j98ra249+/trV/9J6tcu9B+jfeKcZUN8g8NEg7JixVWhn8wIBa45WFV&#10;vZZp8BxvK/AKrH6BSzmdPEnSgdjz2F6YLOArVNQJqDw/76ldPUAcYT5bIOR9ukD4Ybo+J6Ow2QFZ&#10;6hOE+e42FVeKNjphdRzjoqCfpZz8Av9b3vdC/v1d9Hwv1nue6P540e6iHrlXxEOsPaBxQS54Q+qv&#10;83cTLgvEAqmf9+vi5+f7Cf7GGBeqCBeqEHluAE/r9LK46Ans+q70f8hIxQNwR6hIj8CRFlsrjGqH&#10;wJro5z4gFWhF7hDdUr1hj63V5vjTAvqkWMl7LE6ba+GT77KgjA2G9Iqb8HhF8+6xA2/Q1pl9q+2H&#10;WbWOVaWnFhD+kgsPHZiHSPtHyPnMtd69rHdBaE/6XJL4GWT9yxDrXlQoUnFIhSFP8RLwAUJZLyZw&#10;t63D85JzFpp43H5xSvmp8lS/yKTPUMirIpXX10bxEg8bAbxhB9YLFjzo5byqQitsHt5Lrgt4u/G6&#10;7cxH16EsUrbwQSik98L9vtP1n3c9+yvb+NhPbMO0nwHgXwHga23lfT+ytQ/+3JZP/lt754b/Ylvf&#10;nGHn8TAZxACieOOo67F6c6IXOMx/WE/sK0o4D10AYh+8fnHLn18tVJTw1RYV9sl0YkqQTZbipFMr&#10;yg/ZdeGSl/ffr88b7Omwbk68bni9HUzZdGriBuvi5Gs7U22d9bXWTx90oK3FhZB6TwCgjwbRlgL4&#10;Ur8I4an9YtLVgvhi5UmXy+YXivs57sXkjYkeVxHPGYU8r03E30to7Bet1EbzxesUIvupggDrqK15&#10;Ys2FXPiCKJ7+D0GiFzG1BOBRCloqbrmpJb5H9YMFVAFYFEuNHvozxHpMlEsB3Hni6GmolqfnWbps&#10;IVv/0NkipO5H1UOeOEk4XUVhqWfraxY7ucSCRxexoGypJUo+BPhz2ZLIdgfaU0PknUMH37BhwBUA&#10;ZAKxLEiuLeB5BSfyVky3exDTkwngArqsf6f2H7E90WlVe20fme6rMKVj6CB7lY69Y7GjCvclW8tW&#10;Rm2GIN8NAdagtkWo8swWxYEdrILZjSrmDuXLFKgI1WvwuiV43cOMS+6lR71r5vWEzL+yLY9fi/2C&#10;0PkaW/vQT23D1F/YuoevsTUP/oz7P7fVD/zUPrj1L+zQwln2jzpxAXBMQHYkD/p+MKYueOM/DIj9&#10;3nDhiKK40w5o+h2Vu+EF5IG9YQjvMd0fZvxN4bATZ3NFGnluz7v61WX1m0Xx9GzERgDeKJM0Ud6j&#10;XFcAVj7c29Fig1Kf4MQbhRYY5EQLD0ITxCMlYYkpZJTnETPJtbkinuqFm/wRt5uw8lIh8qWen8jb&#10;Fr6nkPThg9dPf74Ufuc3MSS1VkUhNQBWrquqswAdCaDeocJUvq2msFrfl0tJnOzOBdDqe5UX1nft&#10;Ll4AMaIBiHw4rQglznfivHGeFy2Q6rYolgK0jgqvh/DG8siOsRUuYiVK6TzLVgqcCyxTxrFovmWL&#10;FtrvznzqKJi1SOZ8XsG60+JPAPonrAZdZBE2J0Z5bwgB99ETs9m39IZbBzN8gHxT2wJVDZYBuiAh&#10;eoAdT/27yGN3sdkQ+mKAanhAlWEuAHq9bJjHRrkohLgguIsA4bKO+ozI4bcIlS+YilUBLhChgwAY&#10;bxtke+EoC9sG6Xn30jbrQHO6DUXNZoT1aphCqliMQggTS4eYYNoN82vT0wD2yWtRJ7nGNj92LaOV&#10;v7BNj/3SNk77pfPCsi3Tr7ftT/Jabm+Yei2igH9nVWsX2G/l3fhHhlm5ESLMlOTKlyeJfjggjjkl&#10;CRWwvEKWT7z3+8U6qQRcv9h14ei1o3wxc70uFOJkzZu4wfL4ifx0jh9Ki9qZUk9aI3iEeiHAHeHk&#10;E5BDFGsEZJly4iwe10nTEDFcKMhRlKNY9G052xPVGgo/s9BTu91GokribaNqHcnyRTW10tzaFEwV&#10;Zy8P5v8PgFV1Vk4sLyvgKlo5myYXBsD6fp2nzbefdBzmu9DFTuaztbJqSeliSXox0uWF0yJ7ZAG3&#10;vK28r38MtDY40ArICqN9cYBJkVOExiUL2Wf0ETt3FxAms3S8dDHrUZbYuarlVkkBKnDgHfusZiWP&#10;L7FsxSe8ZhEA/oDjAosXLbHIqUXsPULy9hjsJ9andJOnDrCnafDIu2xEJOfGc0aPw/rCa44cA9QU&#10;0oJHAephPLYKTXhQWQAguiP57NDBF10uq4tDjy4OeN0QmxVVnApJNB4apCijokQGd+N5RZNkkGMA&#10;GmUX6pjNTB7VLqHv/AGzyrOZLX4N3vcrN9r2Z38JbfQa2/TEz239oz+z9Y/93NY9do1twAuvm85m&#10;R8C8+akbbPsz8tK3cbzJts640bY9faMtf+DvbeNr0+zsaJ/bghjNs6UElK8TqissbF2qH3o1z3s9&#10;XU76QpOWsQpaKmzlKZe+5xVIfe6uH05nlZMCypGBLrxEhw3hPf2TrDDfdXk1n5lRG0ttFeVzyuvk&#10;0QVGPFIcrzJIW6SfcLpHYbSogkzedBNatzPI3lVbZb0N5HVtKFbgteWtB3vgBOOd9P6IeMPqvWq5&#10;WH6la2G+eikP/E3PO7pkPqz2PXXUzf5CitHvX5jzcyFxSqLKzwmZEzK3lYHvFpArjNZtzWbL4/qD&#10;/fq+RHDxv2P/AqmLlSRnM86oOwB6DTuEiH6G9B0QvUQodo0J0HjzuL4P/g8CqkAb6hTpo8eF0DLl&#10;x8qXBexJ4RPzLcq6FQGz0M6fWQno3rVTaDT7zydLFuOFF7v7kZNUrYt5z6klhNkLLczi7kApoXPp&#10;u9Z5goIXOXP/yQU2zO3QcQFZkrj0bWlneQAm/CbsDgDGCz1bL48dJp8d5rXytMMn37cBQvfug9A/&#10;Abl2Mzmm1S6KW4jHC7QDtJl6aQt1w87qoKpd9zHCegLvG7+Cynmt7Xnhp7bruZ+Q8xIyP/GzvP0c&#10;z/tzwHutrcU2P329bXvuJtvyLEWtF24F8ITbL99h25690TYRbm988he29N6/sEXTb7LMSBe0Sy1/&#10;VqHH7xFPrDb5+56sKWz7uPUgagmpKppfDeLRAT3pF79n63tjrwgjAkI/3oEcjJA3OITXVFVUM675&#10;lpQvG+M+h5x1jP6mjm4m1hEXCKdhFCm3G8aTDLneZvP4CZeR13CFGu8E9KdwktwOc4KO6CSVx8YD&#10;RQco/mCjUDULSRb+rPC3AXFhuDz+OXjPRBqAYvEUf1MKj4u54qSmjah5pDXxRcU8wwUzA7DFvNIY&#10;p/q+Xh7s6USPEnG4ijO5vb4/fW+ueJWfXFI/WDlviJaS6wt38LdrconvXVX8eEB/fw9SPK0uhFb+&#10;KwD7obVArRBa44hexbrFPT9plFUroePzvgTkGKF0rvITp68lcbyxqmUOvKnSj9jzu9CBO3jsfQfk&#10;JCBLFb1l4dO0b0rfs/7TKyzZss9C1SutA5H5AaaiAoTC6tOG8dDBA+S4hM1D+99kE6MWj1NJHide&#10;CMSE2oTWgzDFurfNZvH5ZrMsV+6y1Yj3Adxd3trTXlhmnYjPd66DUklPt1UtLPq6VQjAn3gLba1Z&#10;v7L9AHj38z+3nc8iYDDzGtv6FJJCj//Etj75c9v6xDUuF97z4m22B7AeeO0eO/TGve72XgC84/lb&#10;AC6h9YzrbB0gX/XIj+29m/7M1r/6kH2RoI/HifxHAeK8HGoh0cPXNPZUJcQ00oknMr5ytn7niQeQ&#10;gpGnLiyCKWf282a/TaL70omSB04RVsrDqNf5GfntGBVpPxQcaq5zJ6Av9CaQ67kMJ2+S6nWOi81Z&#10;CRcAjrGLGGPflSee6ALguOcqTKqvnpfTUb7vse4AtWoG2pHE36Z8V6ailbytAOzRSpGOzXPSnchd&#10;/uLntZxow/EduZyZdEIAjkpqh6KeagMpDUFId4vvQlHJMB45yffuAEworXBaFz4BWSbPrNxYubIe&#10;/xKIBUjf4wqs8eIPrWL5Y27bgwAtL63HBHg9JiCPUJ2On8DYixRksVnvsTk21nHMLNdlZzu3Wech&#10;JqCYT1YoHD7KeCMrTgdo8QzjgdWPHqSyLRC7Bd4MYXhUSMJiWkHDzDIP7WUAA0+f7Nhrjfvm08qi&#10;ss0GRVFFOxlkaFzFkAN7lJqWwehi5UoV88ISez/2ptQrb7R9TEHteg5PPPNXtu+FG23nM9div7C9&#10;zyPfwzzy4VdQ+ngNpY/ZU+zwm/fZvlfvsl2AWl55AwBeg6eWrSXcXvXIj2w+89PrXn7AUsOdrp8Z&#10;dgUeT5bUm+nNX8ELTsKv6xNfrke5XE9eSMqX7I7PIvJnVj01D4+Y4IfUAqmUPvxwOownUGg7zAmi&#10;vE3exZdTHV/0lW8nXdgZ5PWbzzFbPaZcEACHOVF18gm00oHqPlPhBtmlRCEvomkcHWUDKtDoZJWS&#10;RS/hIlzspJhN+dFIH8D+DLVP4rjc76/wdV8lgyj3VQ4usofCd8Aquir/R1XKZeKehxRxaAIpD0oV&#10;q/w1Kn5x0Bd+99t2HqnF44s7MHOhShNKS35W+a965bKIAD5ALoxHjQugqk/oMS5yAqjALI+r71PK&#10;lgKwH0YrlHbh9DBAExgFTt8jC8RDPF780UMWPvEB3hfGFs/r9sC+2WyAmEWB6lU2GdJP3k1LaS+g&#10;hFDRceBNGy3baL8ZrrBQzSrrI1QfOEoPGgAPkL+2A9i+I29bBwu6RSzxAAxJw3GY1U7Cy7I5cYDK&#10;cg+g7iPPPbMBEXp+TgNrYzoYYOhg91LrekgkbDSsXc6+JAYfahc95OR1it5BhvZ1iQ0wUMG44v4X&#10;b7L9LzC++JLGI+90446aaz755j1W9BZbIN6cgs7Xfcj1iFJ5t219lvyX8Hkjo5Zrn/iFffrYz2zV&#10;oz+lvfZLW084vZqdU8ufvdsCHXWE0+gqXWE4XVhsudyTsLDK+k3v+dJkjdhUrhLqjb754bQPaF+U&#10;zQunVYXmQiT1RMLqqCiYmE6+od5OLzfGI3nhudd2GieE6DbPaVdQWAQGkfShDWqUTl5DJ6Lf45RX&#10;9osxheF0SjmfvI7CUVosAYo7wX4IEeSfQWyU3HhEc7r5XNbnL1/u9zfR6y4UuLRiBfKGWmXSJ5Nw&#10;Hcc0nYaI0gyJvksbK19fyKjC7wDsib0XSuz4BSyB149gvMVoXpHLeWpArHBaFWj9rU4Ynp5whHFC&#10;9dVVDBylwq9wWt9bLp8P67bAq3BaANZ3+yWNrYED9HcBrMLqIBYBqEk87gBALV1MPnz8AwuypnT0&#10;yPvkqW9ZMzuKuw+SD9dstWzTAUs1HLHEmV3Wd3AurSaqxyc+xvsutQ7YXsqHA8fmWseu2RYpX2df&#10;jJTaP8dKbZCiV/9eyBeiPBJeD+yj5SQAH5xt51vWWvsewvhN0wjRF1q8do1VbkKYHuJIKwob2mzY&#10;iFRO7Sf3O6tGoaNSO5Xeu5vpKkD76nXY9YTSjDYys3xIM8vS7Hob4ELmOM2kVSkbHMs/eBiZ3AcQ&#10;7ruPdtNk2/vq7bbnldtsP0IDur3z5VttB+IDO1AR2f3K7e6x3TNvsL1zn+BkpF+H5xHDSP94DUMk&#10;kVjxSB6eSN2lBh8u9yQsnNKZMKdzzLC8IF5+RjeltSGEs3FOihH1GBUyq7oMUBI8lsPTnJXyB7fD&#10;EsBHPztJRJHKmx4L8r6AQKxRRQAokMtTj/L4kNoc5HEqgg1wQvXjKQKcYBFy37gGK/hZZ7kwjFHJ&#10;znJBSHGSRnhPf703zC6PLA/tWiTyMnxmnPeeBSA5TnS1WmKE1VGOESzqdhdpp6+KTd5wxjcXAfW8&#10;N9st0YQL896++IEKgbxG3x2eWGOaURX8tFYUMInAIvA6k6iCNLGUMhToQ/u7knwg+0vRBFrJ7Qjk&#10;hWQaXRAjGi2kH6yQ2oXSeGSF0xm+d+XDaseN8H3GAawuegKtAKwQWrd98PphtN87njRw8G0bOux5&#10;Y5E3IgAsW7wQSZonmBd+yFIsEg8e/IBweIF10hqq3jrLPgvWm/06a/b5efunzzieCwDMJbR31BZ6&#10;k6VreOsDKmaRE5P7dhz+1P4ReuI/ZGhztB0D8AvxsrOtA+mfhh1vWNs+9L3YTTxUvtXsfJ+14bmr&#10;2K6Y6jhuv030WPnGtxC2n0rei94VypvNKG8qhG5cyqAFw//lix92ovSHIKYcfBMPjCc++MYNaGoh&#10;lDeHrQ5wn0vmMxnF+pdCK37/XmSHbud9qHMyNXUKGR9pcMmOAfbieQ86Kd4jqHYefgMvT3X7yLzH&#10;bGy4iRBSioVaT6lBev5pF2ltXYpOebkgnqi3+eX2i8eV9rS0VDH2vGOaHM95WLyrwKa8d4wJq2yE&#10;9R+ANh0iXx2hlRGDQZUkfA3jfUfJb8P9eHH6yPnXhSl4xYbxAlhkGM8xQOGqu5liDJKqAR4b6iKf&#10;FQsL4JJTnsV7Zej7Rngu0KN+cSPEjnrrqq+it1k3LvCmMFBgVq4s033/pNSqEtERvZ1EEE0UpotJ&#10;ledR+2tCvx7IADS/4iaRvMBr10VX4XOI9pa3gcFbHernrv6oZGEKERP3PB9GX7wzSZGNUomzXNAF&#10;Yn+/sE+tlFf2W3g6qpUkaqWX+3s94YAubh2oWDJSGBlEBID/U0qAJopRCK2oJZoHs8Jphdh+fUG3&#10;HdkjcJS8ExBrK+IwuW7w8Hvwpd9ni8N9rHbB61B5diA+ssDaAV3LvsVmY0NcKZqt6Shes3SjtZ1a&#10;Zp3kt4N4V7G3gqWrKGrNt34A3M2WxWzrSd6TtK5Tq61u6+vWsfMta99Brly0CeBusx7y5uqNTFJV&#10;kU8zXNC85x2rZPh+tG6P/S7ZayXr3rA6vG/LiocBr3JgtipKlRMQ1zE5VcImCW2VkJ61BOlPzEXg&#10;XUvV5rN9gq2HpTIKXmUL2ISoNTJsnTgNoE/xnpPa38TtcvY8lcLgEhHkNGtnTmFl6GmXMmV1knHJ&#10;kyxTO4n8z7bXJlvfmWN2DiWN7xvEEwvZXQRitXvczCokfLxgCC841MsCLqrOOUCWCgJWTpYk4Hbg&#10;A8QCcHgE7wB4kzGN01GUUp5PrjbU2UTlFM5uHvgZwJ0FpKkQHpbP0m09L4sOwfMlp+6DqN/HdM1g&#10;ZyMnJ6Nz/OwkJ+ZZPJ5HJ/xyldpnISlEDFJ1DeKdNTAh7+WFphoooHUDsUJVa7WJvnmowdtX5dsF&#10;re68/pirOhOtOEaa1yJyIXJ+KMRrmWn37wUqqd9GKqSX+nmw3w8WH7pwo6FfnfZDapE6NGoodlaA&#10;Kn5PExsdFMFwcfQuqnQJOpup7jeOpx5+YUvfzcUpigCuxyelyj+mzzvfFasGoU6G2IwYA9gl8253&#10;wwbxo4TSzBKHDs1nMOEFq98JiM/zRw9UWtlqhOR3vGy1DMz3kdu2w7oaLlmJZ+6x4YrN1gzjq2PP&#10;bPtHPPfnwT5rhPXVt2eWNW8iFy5eT9V51OzssP1mYJ+VrkYiqKrY/pEwpG7bHCtf+bANVm6zf84O&#10;WtmG2UxHaQTyASahyIUJoWsRu6uh/VXBXqdjAFcA9tfDaH1p+WIIHh9NcWIBvlXitSvw2toFVQKg&#10;i7WUze2F8h6XebcfsbLFjFWylqacrRbyyMXvAfo377ANL97+nYD4agj+E+XHrs8pwIlwohPRgVhM&#10;LPGg5WXE2+209qYz5J6ACeDFCZd10giY8pgjg5xIeOFMgupySrkelVeAJ2AmqVb7R93WBWCUGdZA&#10;t+dlBdiOegpVHAeYdw2iPhEG/KmwvDnEfizDz0rrgkKoOIT3VZFL4XRHVem4cqNfxDlLGJnDBF5P&#10;ysY7Sg8sxLSRcmWB+Jv50BeGQi54ZKIUJx5IcQ8rjFr8KSSFyD6v2SfGFI4XFo5V+nKzvvf2F4R7&#10;0YPH1hKg5Y3FYBNLa4DWm9Q7BGCBWSF1RiE6/4MQEU+Qi22YqEnflaIRfSe64AmofnHrrApk8s48&#10;p3REdYdJ6Yollqlc6irQyocDTC8N0/o5OYfZ2c0zLUJuO8K2xMFdb1kbi7trtr9rvxsbtfOBRnLU&#10;l60HSmPnrhkUuV6wRoYfos2nCLXTFmk6CuDZY7z/PfunSKPlBlqsZcOrCAm8Yk0sXIvU7jLicmsu&#10;3mQNUCvL4VFH6k/YbyO9VrHlVSsh3+0sWgfIA1a5ZQ6a1/dQgZaIOytN8awVeNkypHmOI/iuTRIC&#10;pHY7CYTVSxlv/IRq9VIJ4zHiuPxhTOIBjwLoaYDbC8F11OsrPxJ4L5hAXA6Aq7AKJppK5+OlEToo&#10;futO20IBLNxeTgilMbyrD6e/KzVJ5XxO3VKFGYXT455YbCu/SNVPy4gWBQAcwxsLjAJyCHCPCnR4&#10;4VScgQW88PAAVeV+L7RzAMQEWHnZBN50hM8ZFMkAjzHSxckpz4G31kmozz1LyC5L4qkVggvwfS3k&#10;wFxEBgmb5U188XMdZfI2oyJ+6KTEE0f0WH43r8LpHD3arMtfWQeaXx/qiftdGI/8cnqiXPji8dCC&#10;+6QaGtEMK1TG/DFCP1wuBK5fDPS9buHRr/j7FWqfGCPgyit3Q2hxAFZYrVlqiloZKYEIvNqKqMEI&#10;WnkD+YhFF9YxoqMY9QbVEPyClr4fV+hSfYLvZpTPVZ/YexzJ2hhFrFTZR64XfBbLln4Mf/l1OzWX&#10;Jdprn3J5bgAgtm98gfWlzA9vfdW+yI7Y5yMdiKvPsk4mgXrp2w7gkc9seIdIux9wfmGZ3iqrBvCN&#10;u+fY70L1NjbYxvaIN1CVnGWNLF0LVG60f/l82Cr2LbCK9aiArHvYYs0HmdVttSKGI06xTqb+4Cd4&#10;/VEuHHOtaP4dEDjusBIWgJ9mH1LxuwjRszf46FvsfCIcFoCrAegZFEbOkC/XrHjI2Rk8ei2hee0q&#10;bbV4zKoZfKgGzP6xCmWQSqrwhSaPXM5SuCo0thVOnyCUPsF+qaOzbrYVT11nXeUH7LwLpzlZHEXv&#10;ynPi7w7EKuAoPPRE4r0tD54nlhdWMSqotgRX9F5y0iCgipLHKgfTVsfYiIYQVPwSn1fFKsBOeKdQ&#10;OQUolRP3NtdSjIE9xEmWwjsrZ8uSu8mUwxV665Eeep1dDDhwYspTC+A6KZ2Hwbuof6x9Qn5xxvMw&#10;rSbih0fqp33H7UHlfkjUBCkGSeYnoZNe2wZdlZpCl777vH3VKzN55Np+XzUXYueLVpql9sULfEKL&#10;jr7Iuz9zXRhC+6G3X3H2+dCe+KC+7wHXF/aVPpx6iityMe6Z7xMPoNLRhwxtwO0ZVvHwQmQUJB0Z&#10;5eKo78fvscsT+yOIPg0zrRRFBUHlxCpoqUecLvvYzlYvd0DOVUKlZDSxe9dLrDZlZhdPWc8i8Lpl&#10;rDTZ+oadT6iSOGQdJ3Zaw/4V1gmwR/CwjfvX2udcHZGCtC/C3Va990MrJYT+fLQKLLbZmfWAnvnj&#10;mpUMPJRQxBqLW+PepVax7kEE2R+2RN1h+12s207glYs+vsOq9yxw3rp2xwI7zlRVCyF3MZXlY6yM&#10;0RaHoxyL2JEkz1mBCoiOZ1iL2sB8cgPi77JGxN91rF3xIB5aWtOE4WhxnSGvrkIsvgqxeIFfVoUy&#10;pjxymfLjRdNcKK18eD86YBqW2P7crxjF/Fsig4+YKYbBE00BHIzZ0SstbH1nIPar03nlSDG2knir&#10;hMLp/ISRtsuP0srobayiN1thWTxvepiwmIKKFCKG2whvG8os1N3A41zxg+gaA/RwbwsnVBNHvCdg&#10;Tg0D5FEmZ/oh5AvsFLhGAazy3p7mMxdCau6rAKawWh78LL+LwJ4B/MMUsBRKd9WUW3tlibWUnbT2&#10;qiJrqzjF71KNB2rmZ6jl4uXaihaCXABCfJbaWGpneZxub4tC1E08ib9eYFLLmMAT+6F10hUCPVqq&#10;5qn90NnninsaWN7Cb59LXuiR/Z65nvPB64fh4+om+Xlq9X8HuVB1QjUdAaD6e8LQWxXp6O9TsVGp&#10;h+4r4hnlgqZw2g075HnT7rZb3dLJXmIuvCqC8T0F+f+Fec8kN0JIPqx+sXrBmfKlDEMssbM1H1um&#10;4kPy5blUm19ksRpVYeReqza+zj+l2/7pPGD9LGy/RjSuZ8dr1s26087iPfZPZ7P2T3yB/5wKWNOx&#10;5XZ6y2t2frjcfh3ptOr1rzD0/7xVfPKcDVbsNkqOVrltjR39ZIYdXfaERauP2z/Eeu2kAzGbGrfN&#10;deF0496P7CSbGsbKVhDesjYVYJ2mRVTp8lZ530dZP8NFZrkIIE+iysE8ch7EHoAVVk8BwPcTQpMH&#10;s1+p4iNE5MmvvTDaC6sv5MuEzgseJsee4la/7H6JGWPmjLejt70I/nTttiUG944vH8naqLdS5eKR&#10;uUtVp79bEFONzStO+LRL7wT1JHgEYg2ep/Cw0V4xpQjVCJmDnRRW2hkZrD4FkE5aS/kxayo9Yl1n&#10;ii0AsBOE1g7Uo+RkXQ2cPI2cRHB60XaSUNswwB3B0wYBuADrCmZ4b1ekIZxW/q3HhnmNijUC8Cih&#10;uN8/VmgozyulCmlG6cQMdSEOp2ot+WGEC0ASnrpyd4Xoqby0z3gRSoUo1QHU0rnIJgLx+OJvzX/7&#10;3PL8ZJEfSvsh8UQg9j2zD2jfa/vUSnlsJwQv6iQA9Ce5NACieWqlJ0pn3N/Cd+PSEyKjntZaF7W4&#10;WoWiJy5a+o78eWHve1JuzHcs8PJ/0/eVGiK6IXqaJOaVTEDuh8jRxzxwAKpklCkljSfqKCCnSrhN&#10;H7dh+3s2Fu6yL9JchZqOW3/xp7CoXrQWQDzcVGz/NBajqlyMlw1b5+m1dmL9i4TSJUz+9FgVYXQr&#10;6h9lSxnyL95q/5KGh9uNV2grtlOrGXQ4ccD+IdpjJ9ZOB8SQMta/6dpXPSfX2iGIHJVaJUOoW7OU&#10;BeRUpeuQBKpHJUQqIE1U0lsI/7WGRvujmtYgEI8XrmcQQgCu+Jh9S+TUpSxGO73gbo6oZlIgUxFM&#10;xS2ZQnLtTS5S5fqDB2k93eUmnnwQ737pJlvBgETHoXVEDFytRxVKayetB+JL9YYvNVlzNW2nibjT&#10;acnAiLigwQyBmMJQTIUiPGqgjcJSY6U7Gc7hAcLd2nuLN26ttrbKEw7Qdaf2Wd2J3dZUvN96qk/Y&#10;CHunIh01nEQtAJq8OkilG285pqo1FdU0INNJqZNQBTGF1AF+Vj+tJRW7lA8rh5ZaxTlRLDWPTWit&#10;/DhAQUxaUfq9BOC4BODI0wVi55lc+C8wk8dLXCBPaxyvKAPiC4L5hYJ/njf2RQMLq9ViZckbuxHN&#10;/G4qn+E2zjnPV6z9ULqw0OU/5nvuQraW8l8BWcSNrDY+cOHRUaa/QwVAvyA4yIVNFfx4/kIlz6zv&#10;SZYQJZXvyM+HHdkDD6woSFGUoildiBNEPI47LR60q07TZuqjRdQNG6uDiaCePQzUM7gQPDHHgfj8&#10;6cXWf/xTPHGP/WZsxEp3f2Q1FKEGdyLJwyrURKCFnKfHmg6sxoOGbfjMdtu37ElL9Zy038UB8VqW&#10;lhMSly15xjpPboKeGbcvqLT9dqjEqre9be2Ht9s/AvZjCNOVsG61eNPb9o/JPvrMKwinWccCAJ2+&#10;NP3rWlpN9axdkYidC5nJe+vJfxvpLzcQMdSLEJL3wALw6YW3A14ZetVsOxSIS2g7nYbpJeD6dup9&#10;FsS9N9mOE6bvR3pXIN7HvicBecfz19sn066xfR++SrWd/BBPnEykv9X2+m87cvd1AxD+FJNrczg6&#10;JP1bci95PYFGlqQqrftpwuRoL6tCmipspKOWUPekdZbss8aj26zmwEar3rfemo/vsPqivdbXWMYJ&#10;hFdA30lKi0GAJrDp5OylgNXVCJUST6oWk8JseeIUQM+K+MFRHkU9YSlUyHrrKtzv0ltf7qyvocKF&#10;1crBBdzxijgn8CDeTW0nX243TOVaxSkJCmhEMkRfPCiaJKF4oSce98D5ENvtpsqDOEtBsFDgz+/x&#10;FgK0cAm4VzVHwCAvseMf5cl9pU8NneS0+YHfLcTfO0Q43cff3ENtobdFYXWrKwS61pyq/0HYbjym&#10;fnqIi5dLPfJ0S3lhvxotsXilGroAS2srSrrj1C5FpVROXOiRBw/MJg/Ga7J7qI2Fa63bGOQH1IEd&#10;EDT2L+eHdNjvzo3YUP1uG4FVFTuC3A2Mrl+fCxIGlNmhJa/ab6KsXew6anuWPmHhlkOE1wMOxGeW&#10;UCz6GMmdIgYbFE5v/ciO4ykPL2Hz4G7aU6lBJqCgeZ6YZT2n19g/pWlNVG23rm0IvO+YiQrI48wK&#10;P4XXlQeG8MG8cN3KKVSfWQC+DGB+eBv5LOLy89mo+P5NznS7eMGtqJXchpdlzcs8GFzva7ka/eT3&#10;WQIHcH1Tn/kIi9cOvn037C1W1gDeXayS2f78dXCqr7UP7/97wv/Z9htOlBzi8alk9gcP4qwKXRpO&#10;AMQKjXUlVzimfDiJBGomoGISxRTCZ3nmYTxvqI4oq3QfEdNuaziw3hoObrAjW5Zb9Ym99Hv7vJwa&#10;L9tPSC3wDgNk5a1+VTtNzSSlQpg8NFXq4Q5v6kZ8aYWKvl5UhucyhIS6oOjCoItKhJNTVXD/RFc4&#10;rf50HKAUzji79o72TInUkt8D7B8L9ziP76VyK2A12OAJ6vuFLX2mD15dIArDZr9S7RM+LuTNniSR&#10;/1o3ash9XTRDADBI1VjA9UURBGZPqki6Y+hkEbXo4idCjMJpvwOgcDpKzqzqswpX3jJxb+eSvqtw&#10;N1VpQKzvS/+HDJ8zSUMNMg0/yCOr0DXM1FEfw/09qGz0siGxYd1MdLgWA+w5LBx/xdLdNbSZ4jYA&#10;0SNxihnfE3Cn67bZP/4OCdeBRms8toVplmH7LN1uhxHDG65Y53Lo6s0v038lnCV0HTiOtyacrt80&#10;18rn34YnnGwDeNx/oX3VU7UB6iXaV8eX2T/n4PBWbba+w7MtAY0zAaMsc2qhs5TGIU/C7T71gcVP&#10;EfafROxvPxEEwnntKHk0ksdXLL3PDrzNRNNbv7Qj77Jt4m22K76D7NA7DEBgR+cK7B6gT1L5PglR&#10;5ISWoLMAbj/8691ss5DtwbY+/TNbyCbIln3LiRBEa1QxBQ3mPJPo6xhE35Qff1tP7P9Mp77pi/Np&#10;UZq8jV+80W1Ca+WUGtQXiSPEidBXX0aftoRxwFpOhjZokoC7v5Gw9oyFO/Co9cU2UFdk7SWHrPHE&#10;Hqs9vMmq9q+3WFetnYfZleVkTNPjTHNxyNJblmUUGvJ4WOEwwA2qN4ygmxhICcJpn9jhb7wP8hpt&#10;NJAX7q4t5ViGN65k1hiOsPqmyo2VE0pPimKWdvfm6I27aSkdVU1We00Agj2VIzfO5mV7JYgvAF+c&#10;H8sTS7ZIggb+km8fhD4xwx8f9O/7/HO/iu0DuHC3klpL6gcrJ45BskkCSBXoHDkG7xpRlZ7vXmmG&#10;TP11XfxE9hB5RuBW207htL4nAVgXPkUvuq3QWXmwLnq6COuCFyIcn3Rhhnix88gqbo0wxD/AwP6A&#10;E82bbe1UpHN1m+A/L8fLTbV0S7H9Npeyuh3zrXcTK0DRrxpuO2r//LuU2RdR+sQR+90Xafvs/LB1&#10;nZwHg+sT+8fzcRuu32XHqB4foffaX7TB/ikXQT3yTSt951Y2K85g0GIZnpfxqv4SK974orUVb6EK&#10;PETVe6G1bNfWRsYdURoJ7keeB88vCx5mJPLEQqasFpK7v2ux028zMjmXItgCZ9mSD6B4vmD73vyV&#10;bX/lZ7bjlZ/bntd/YQfpgx9/nyXmH7DTaR6rYd4X9ZL775KL0746Dodak0+7n7vOmaafNjz2N/bB&#10;5P9qW+FPZ4doi+DhwpJZVTX4a7YjXkrt8tuCeOI8WlxqT+my0MJiPkkQT4UnToQUbb9Aa7m1VR2h&#10;Ml0D+HRiUDTpbyCswyO3nwGEzK/WlVlr2TFrPbHVKnetsPbT++wcHj2pXJUqtk4oFbr6CYX7GwmH&#10;ybkHteyLfqa0olJ4FHGBdSIqH/b6wk3OKyucHm4lZyYnVojorSc5AymE2xTBBHxZDDCP0JKRNrOG&#10;BzTK5/SonEC9N4wgU0vHDX/kGVtf0hsrCKddSC2BA8Jqn5zhT3j57SH/M/2jQml/0MEncnhzxBdG&#10;ND0xBYXTTCoRQSgPVl3Ar96r5SYTmEV7VRFQObFXAKTaTwU7A/iVE6tn7nOnXcuJwtY52HXKheWR&#10;FU7rdgGIF7lZYQE5iMcbZvrIE757y3p2v2mtVKA70aRuYLVnqq0IUCbtDH3galpBx6n0JvqK2YxA&#10;Va5unwXKN/CPrbB//DXsmpp1NgiV89fRFrN/yNq5SJv1lm+3vtpD9g+QQippI5XBqhqFw90HOEfr&#10;aD39ut/+IdUFowtmWFMpLamX6VmzQwltrj7C6sGdjCq6xW/MHTOoMaCJKvrUA0xHDZHHB9hmITE9&#10;aXLJkoxLSmTv4Gw2Mr55nR1++0Y8720OuCcRDxCQdfvYHFatvsXupzdZ6sYE1PYZiAU8zgzy9J+g&#10;vfUj1ED+3pY88jf24VO32mBDKUvGPcKBv0FgIkD+vkFcOF53oUL+NWQHaIRuC4SGHgjHFELHAexA&#10;cwlKHKcBbz0VbEK1IcbgIOdEyJNTQ3jU5iobofjVU77P6g+tt6oDmyzOChGBOESLSRVuAVGFKZ1Y&#10;8hgC7Xk8v8wLCcmf8cYagNBoogMonispvjAXFIXnChF1ckoQXSevr2jhK1xktDFB2xzz87gCcpS8&#10;2G/zuMryFYJYFfxkvqXkV5198sfFRI/CkLqwl+xXqf3ilxv1zLeM5HHVN3csNkJpgdbzzPK8zCWT&#10;6/fz97p+OkVB5cMagJAHlpiCLnp+z3gMsOuCqe9Z35mKWzpOUhitcFrjhzIHYrzxKAJ5Q4BqENpk&#10;H7zoDuiSrcwCdyAZO9ZdZPbbtLVBxTzzyRRC4lcBHDORrcds74KpdvyDu62KdSf2Gzb2VW2FdIHo&#10;O/zrWH+t/WOWUKtur/VX77V//nUcEvwhGyxdZiPHF7ppp8otb1j90RXWVrTNWvasJledCTuLgQcW&#10;pdWx5Lse0obWktYxDCFrBdztDGt0rp9hXdBEuxAxGGDSysnSUjXvRdp2EHH4AL+/VrEUI3gvwBZ/&#10;cBc5MoQRvPHx9wmpAfXRd25BFJ/7DEVoAZz2ILuVrexaLmHlzAkWuW17+Rbb/M50aKcthG2aIPo6&#10;1tAfcrPBxCBOS7GSMFStn7Sqm31qV7BFoEMSOqesqewAMjon7TOKi6kAbKp+VUnpB3ey96eTof4z&#10;R6yjaIeV7VlrXVWnuCCTq3JBUO9yjFBaFWtZCu8sEBbOFHcizaOCli8G4ANcWw20GKyt8hSV8WJr&#10;LjtOq+uEtZYXO7DLY/sncQLASptrjDBaptlcp0+V1/kaVyDRML+/FbLgOJ4n+3rc8sbKa7UdMq+5&#10;7Y8Pjle/87mur9l9sU5ZodKnLiaD2qGE11Q/OAqQBVq1lOSVFS6r2i6TZxa4XS0BDytmnFpOqsor&#10;pFYxS6OIquD7ubG+VwFXplBarSa1/vIglkjexw7Enn7WYpQsIXwco09MDjqKsuTA0dnWg75VP5pW&#10;seb99lt6xD2nPgRAT9rwMZhV5/qtvWitnWJ8sXEpxSU2Ef42G7Bc2ykHlqIlk+0oC70rGVw4vfB+&#10;a2Ay6R+CbfYvn0UIwQP2L6FqhiLet5bdH9ppBh5WIaWz9J7/atvwfCsm/yebf/d/JKe9DtYX7KsV&#10;7GhaQpuIAlbxvButeO4NTkur+sP7WfnyKBpbzzsh+iZIH71bJDTPvqgNTErxO9Uvp3otUXvMbUxc&#10;x5aJdWpJsaFCE1J67FPE7xdTgGOPlPZFHX71NttHZXr7sz+zRQ/+la169UFOLK6ueIYggmnaEP9t&#10;2kPf/XtpeTG9c7GlJDVDCuD6t2Js4YlTgwB1iPyz54wD8fGdq6yl4jA5cz0AVfVaUqmQQDiGGk7A&#10;Zz9g9ce2W9WRXc4Tj+mz8MphvMMwYOw6c9oBUqCV9TdUu1BYJ6XLh6XuqJMcT6NpnD6mm7rPlDog&#10;u2ornkbb/1TMEYADbJTw5WkkNjDaoyELL5zWxoQkoNawh099dIUop5nFQL82YGjRd17cTyG2216Z&#10;B7HCaU18+cD1JX2dKGBeraOwX+xXpf0hBz+UHpHsLLmwTFxvp+8NaBVSC8Sq0ssju4kuQmtVol04&#10;reo731+SVp+ALVCHeG2GKCZFXh3mO3K9Yj5fQE7nQazvSWmHClxqOU0Kk7NGUbeUBK1E8pIc4yV4&#10;5OKl9Ik/9nJNJG1DJZBByDWDJ9627hNLrbtyl/Wf+Iiq9jvWd5T3NO2yBvYYN218HMmce9GnnmYj&#10;VTsoSC2xclo6FUvxzp/cxsK1G9m3dBNkjbt5LTudjq2xwaq9ljqzE3bYe3a+aR9zxCsIa39hvYwf&#10;ZvYi2cOC7x40tdKn37XPq5EOQgYoLaldRPdGqKLXsehs7/NIyz7y3+3TB/7S1k39GwY47rGOdeyZ&#10;gknWu/kFFECmw4GezHglU1BEBo1cTGoYoqjkvcXz74YFxv7k2axphcZ5+LVbAC0CAU9eQy5MUQwV&#10;kJPMHGtm+QRL3tbPmmxl5Ibn0WWSBpNMSh+eWJ32GMnytwv3GrnXXGy8Tq8ff58+60rM25rwJZMg&#10;e5KZ2IssleDkYmopE1UoR57ZT0gMiJOMVsYHUYnAI1ce22pbV823jtoScmSFuyy4puebAVjxdvLX&#10;2uPWy7RZ+QGUW6pPk6PBQdaUlJhb2Kh41HiSFCeeFBvHAESavDFLWBim4jxMkaunjsIVR3GlU1wI&#10;xBBTpVXLwkbx+oMt1byOHJkTP6xQ1Bng1tSO0gE+T8JyYkON0HK6mPIoKRwfxH61ehzAVKjVXirs&#10;E/t9X79Y5YfNfq58YUmcipkei8tX7IgrD9eaHOlqcbHI8dk5vL/CZQHVp6EqN9ZjPrdcntlVqAG0&#10;2nF6nSN7SH/beWMASpU6jXdOEmaLipqhiKgcWOCVJ1YorQsoZA9kcyhkhckbQ3kbRXt6FDWP0WKK&#10;XEVzLVA0m1bSm4jWodxx+n1A9pGFi5YjW7uex5fZAMqX3UjwDB4h9Eatsl+FLnSjOzeixMEwvzY4&#10;SCC+dT2jhGsfsIbVUzjeD5eZ3cIf3s32CFQvKVD1UkQbZA65Y+tLhLw3QyKZwUDGc0gAvWhnK163&#10;89Uf2FjFPBsrn8f9BShyLrBz9K7Pn2QSi/HF9lXPsknxAdvw6N8w7fSIhRmDHNxMSL3+OcJxQIt4&#10;QPunyPvQ09balraVbJj4lO0TKz3rWIXgHkMd3WtetobFz1jNAvZJLX6aZXBP4JWnUrm+l7bTzTbv&#10;nv9mJ1e8bf/ECZFjcbYTBNBOIjecL/YUebJjUOkILTPGGkyZA/nFIBbgeZ1ya/d6n9h/mUe3xkVi&#10;fYU2Me0wHScfi7PvJyYPRoWT/nAKDnx8kCpyNz1eKtHNeOFRbkdo90TE7MJDZDmZzilPa62y0dYy&#10;G2kqt6ai/Va5fwvek00EIpTIc2lxuTMVX6iPwBEeYNt91xlE5GsqCNkryb2rHWVTTCOF4hlCw2A3&#10;xTM+s6vutDWVH4UCWkqluojw+qRjj6kVFuUkV3iqoQqf+SQgpABOoSKn69fKG/tFrPG5YqiW/m0p&#10;soxXpz1us9tLpZUqHAuFAX0pXn8U0a9iy2t7CpbytqpCe/PZCpnFT1euK+8qYLoWGabfXV5ZHlee&#10;uZtVpbqtx/xRT4F5VOObVPzjmNhwugC41hOfKcad6gcCsbxxoO0M+4nRgx6QqiQtnH6KQf0sI+tH&#10;L9oVtlhGNoQ65cARtj4ce8n6OQ4fY1cTveXBA/NpR31iIydW0C5aZAE8+igXgyBsrwgMsCgyPNKK&#10;dnrR6EZLP3p4H4Luu9mHvIvBij2sHN1BLrtlhiVpEUVQAAkg79NLLlsNkaNk4Z1uW6P3+uk8PpXt&#10;DdMRn5+O+DxhMlI9PYjl9VPsGiRkHtiMNhdhcx9zyZp0GqK/HUWraxA1zI41DD0sgrEFU6uN3U5d&#10;pADdUDt7yKP7UcrsQRCwB6A3IyxfxayxVrKeeOMBBh7usz3P3mpbH6dHPJ2VLk/cZMvu/5nNufEv&#10;rG0XE1bxJCNyjJwxABGDQx1LZDyjfxyLj3kWO0ul9DzHzxBjy2HZiyzDfTZJFJj7rMs2LRpnxakM&#10;Gd1vsgx55FmGB8ZojcWRwIn2KEyjykxBSZXPQJumjJrsfBTvCWknOSoSCOEshascYVuopcwSPXjJ&#10;hmLrP3PSzhzeal3VRVS6CScheAyK8AFIO86UMWZY4qytopi2URXhs+ienXaemeXPiQbUEw7xsxR+&#10;d9eedoyxEJXwGHl6jgtMJkAEMCgqJqE6xa64wn8JEwBkN7bHiR7HM6WkSqLwNT8CqMKWKs7eWpiJ&#10;GVuFAxDKp33QCpi+9/VnhAt1t53QfX6Xkjyx2z0liV+ij2H+FgHQD5X9frk8r4AssPrhtEJqAdyf&#10;01ZYrb/JhdMcHXgpDvoFMXnnqNpT9JT99pK6AUo9MgyuTBIrq49qbj8KlOJIy3ryGlgDyMn2I1zX&#10;tx/pnP1PMfD/NEUu9ihRLAohEvBF7Tb7ovkQQF9sXYwiBhBxjyAtG0XkLsg2CAFYmxoEaAE5fBgG&#10;2KHn0eR6hvHGmUxHQdXcM5PqscDOtNRe8ldGGysYO2zf8DgzzNqpBDj38bMBce/mR8h3H0JTmnHE&#10;RRA43ruO8PdaerrX2IFZP7YDr/4I+zH93b9jfzKL03dDKsH7t35KXvvGj2zPS39jxwnTT7z9Szs2&#10;23vfsdm/tIOvEjbP/HuUMX9im5/8a1pJf806F7ZATPsxIfrf2acP/rWtoD+89P6f28eTf2zzb/8r&#10;OzR3pv2af9xnGpJPIkVD3zjLML3M7dfBE8vG4mlCqCyFC/bV4pW/bGlCrxhGz1PGyTemcMwtQNPq&#10;S46ciI4aKOO27rvHCkwnrcwNPEjTSWqLqrpqgZoEAvILxs8htfoZLbEvmLz6nLWc2X48BAJ1aXqP&#10;4kOL7PFrRhI/izHTm9AoorYOQA2sL7K+6mMW7Sjl9VAkm05YoJHBBcgg1QA5gifNkj8nKfapVhDr&#10;ofJMDq2BCVW3c6MMQYRU8GLEEFCqP90NeAdoR0Ugl2TgZ5/jeb1HNtAo5hYXATxxW+VJwm+8P55r&#10;VEUgTnIBRDbCST3shP009STJXS83HSXsDrq1MMgP5fNiX+w+7nY2wyunt6wlc+57y1Ms/ckkn//s&#10;CwX64XRhfjxO+oAhprxXgNTxHBGR+NHyrD44ffqoD1o9p3zZee28Z3biCVyk9BnuIqWeMB7ejYzy&#10;nKIQsbV0MVM4rYtgLl+tnjR0iJATidh+vFYX/VTPmFzaho4zypK9O/F6ux7FWOWycxrVaRQ11sBd&#10;hk558I17GPWDDLKBMcUt99GOepgc9XkLUmVWNVj7kgRkrVtRy2cEzeiRgzOdF5aHlYUIl1PHADcX&#10;iJHdT7HoDLWO5ZNpE72MHO5six1nKdqR53jfUxbaDbB3TrfRbdNtYAOAXjUFuZ67KUTdw2DFvdaO&#10;1S+7nVz4XosdIhTndw4A/oGtD/KaO5mHnmI9G6dZ78apHPHsGx+x/s2P48nxyJtncCSHxrP3E/73&#10;sYWxGy62PLY0rXtY/tbjVtvQwtrFStUdFPgqV1mydYfF23YgJbQbI7dvlx20dPtJ7JTjhctS9NZT&#10;LSWWai1B0vc0NYQiizfq+RIb66qwXGe5ZdoBSVsp7y9lgiVvXaUWGTfe31+FhvMZRvdgW/VVYnCa&#10;+2qd5ShQ5chvJR+UGSDf7K8bP+q57DChMaAaA0znuYLnyHOz8KEzw/SGe2sAc4N9EcNbxmgRpQjx&#10;aAtmR9kHNFCD5z1iwZbjFusssoHaAzbaeMw6SnZa+b411l97kp/NiaUWFZaAPBLtPgOY6/DA1Whr&#10;FdNagsrJkEVfXYkNMDEVwevmYIp9Ri6cxMvHAHcveXhPTbG1lx934XQfrxPPuw8bUOipPiontHLN&#10;eB40Mdo0Kiw5WVhyZREuRimgiYopAPvL2vxQOk7Bzy9siZqa5AL3ZXkez7MXhtG+py5sOfkFtAzv&#10;/4zP1BywACjTBUa/o8Y4/daSgK00wJvjRgyPC5KYbqKrCrwCtXJmgdkXVdBrdV85sqirqk4nyIn9&#10;lpzAPIpo46QQhaphtiz0AZpOVqzIuuFCaxVK7/YnOXEB8A68IGDo3/UYPVly3C1P2WH6qUffuou9&#10;xHjO5Q9a757JEC+mWBRQxpiMChOeR9HKSrCoLUGuHSM0jx57ldD5NXSqX+fxWdhrMK9ggB3DGx+d&#10;CZift8ThZy194lXLUkzLFOHFj73CnuEXsectfeQZGzv+vH12ipnmotfsCz7rXNErdvb0y/Z5Gdpf&#10;pa/a2eKX7LOyV/lcXnt6puWKZc9x/1nL8DnZky9zfInXzXJ2jlz/XPHbzsZYSTPGhkgdc/yMNNss&#10;MidetrP8rPMlb1q2HNJLGQMdJc9Ysohw/jBh/pGnEQR8HvH8WRYr42/G4mXvWpKNGlJNibNNQ4XC&#10;dAXa3UxhJdgmmSxjm0b5KmeZirVMjW3kuMEdc1i6eqOF6zdCfdxgkYZNFm3cPG7x5q2WaNlGh2Cz&#10;xWVNOyzWsBvbxe09lmjeawmOkfqdtPJ2eMfa7RZr3G0hoqaRFirPWAytsxgtwUj7UUJovGzPCXcM&#10;dQJW6LLDvcfxdMe56p+0aNdJ8uEjFmjYa+HWQxZt5/W8f6Bmj/UwjdZTuc/SPRU8xvRTw1EbPHMY&#10;QB4DkEesB/D3QeEcQPAh1M6FB0ZYdriV4Qkq1gMUrBisGKgvtQ4mqEaaK10/OkVUkCWclncXTztG&#10;HhjR2CMnvvJNzSfLMzmeMUCVkL10uGROjVLiCFLXQLhBJsGEJB5YxS3te4poGEEEkXwl2+XQUqJ0&#10;e5P4HIXVvMfROp2YoDcnrPWvQZhYEteXt3fG7yE1E9EndXS8cdKSKCysBJ5S4JUsknrzhcBVqOzn&#10;9/LYynv1vEDraJm8VxNOAnRaFWwKXAlSHrXwlBOrwKVwWlNmk1R5Dqv6zGbESMn7FmXQIUIVOAyd&#10;MlxEIQsOsyxcjFdlVUu89B1O0HcsVfG2ZWvesXTlu5yg76IOwpBEOWLv5XMwTmIei5cAYixVymNY&#10;tgS9LSxX+ua4ZU4D4qIXAOyrljvNc8WzAcm7NkYFOsnvEAVI0eMzsWdZ9vYMx2cszu3Uqefx1Bj3&#10;k0fJq4/NAKDPAb6ZAJaLQtFzqHY+Z4kiBjMAcPwk7+N1CSx+5CkuGE9bhtenTj7LBgvsxEwKaK9g&#10;r/H5r6Azpp/BZ7nfzTPdT5zg/cen87pH+dxpfF+PWahsOl6Z36P6JWyWpar5+2rn29n6D+1cw6Jx&#10;yzUssVw9KioNS22s4RM728huq9ollqhZaum6ZZapX2FZLN2wzGJNbNrAEi0fIy5Ip6CZ9l/rUsCr&#10;x+kmtCHc3z7P4i1w1xuX4t2XQ8KRcP9ywIxOePMyZ7qdbOGzO7hgtK8jOliPcWzzLIVlOzdYumM9&#10;P2uNs3jLaovxHlmCz0x3fGrpzk/5eVuwbUQc2y3bvdtyPXss17uH53Y6S3XscM8niUzibfudJTsO&#10;Wqb7CM8d5P4x3kPVu/s0j5/is0+gBHOMn3mK6KPYxnrK7VwvUUl3maV7yy3RdZqLwmEovYeoiO+B&#10;8XfKYu1EDITr54gmcoSWMfLlIKbJJw1YSGEzrSkiVsFou6BMWyW0vE3qn1Etb6MnnHBphuaKJVUr&#10;xp02PajAGEdhE7lcPqtfXlBV5rxFQpBWwrCrsDARhCzIVNcoF6QRLjjDRDkhzfuS96dZMJCMUcyC&#10;YRUE0AOq4FMgFI/cH9f05qVJAzRIkgevQm3nqekIaBTT556LT61RUtUv1GJSOK1+sdKgSenqRVz5&#10;sZrFlpGdwWvQxkkAwmTFXM8q37NUJZseKpGz5Xay8m1LVr3pnbBVb/A4QK2YYwm8kCxexubCsje4&#10;/aa7nwK0smzpa1+xsTI8aTlW9hrABcCA/SwXirNcKAT2NCBP4U1TpwEknjUpA6ACZlLetegZywHU&#10;3PjxWdQ6AeBpz5LFz7hjtkweWa/zXjvG7fOlL0DNfN4yHDMleOgSIoPTXIgUKQDYdAmeu+xlz0pf&#10;tvNVr9u5Srx8KReI009QHX/KYuXTLVQBiKv4WTWkADWvYXxGzftQVRfY2YaFdq4RMGPZxsVfsWTd&#10;IkvWL7Gx1pWWAXBpAJ5s+Big8j9oY+tGO22+VoDbCFe8nefaEPZvFYi54La8DQgQNmz9GGAuAWwI&#10;7bfp9R+5Y6HpsWgjzzUzwNLOcrzW5YDHA7oAngWougB4RtTQymdhKS4gmQ69ZhlAXAdINzpLdW4C&#10;uJt5bBO/ywZsPY9vAJx6fhPv28ZFwrNUK9EDUUOkkQtF22Z+r83umGjbxG2eb+ECgCWbuQg07+T3&#10;2mFR0pRoG7c7uUj07PPut5KqdB51liVCGOslRenhYtBXRE+VC0IXt7lIBOEmhDrOkD/SQqMXnqZA&#10;lhkG5HDDzzEV93l6mNx1CHELclMq9klV6wFcGpHGBCAPA+CQwCbes9pFeHuZ7ie5SCQlGsjAhSR+&#10;08p/pSIqnjreXJFAlAuHZIK19TAgUfwhPDoCf1mNUVJDKcyV5ZEVfvuhuDyyPLr41D4d06miiKAj&#10;qmyeO62QWmAO0pKb5ICbt1QVzC1MIM6c+cBZsgoAV3snZK4OBZAawF09O3+yArAqwuNKAfkNPDSr&#10;ULF4OWtQCW/dYxVv4Jlfd5YDsAJDppQwddxmAhI8aPmLgOgVQPQ69hoAEnjwbMVPs7RtuiWKAcrp&#10;pwCPQOmFs7JM0ZOAUwao3PFJQvEn8fxPOcuU8RosXcLtoscteworeoJQ+yk7WzKDCwXhe8kL/F78&#10;7JLXiRQAICF2vPRF/paXiTReJcLwjtlq/a0AtYLIoPQJi1c8QX/7aUvU8vvUcjGon4Un5f21RCwV&#10;RCx8d5kz8/j+6GsD6nQ932nj/HHLNsHtblpkGbysLOtbC6F4Oytzmlk1y2tkEd4XbWQbJWAON8AX&#10;b2LzRtu7nNDz8Zh0Cs7M4TF+VvsivOTHznLdXBx6WILXJVB/yOdxwcCbZ7sAMqCUdw/Xo+2tn8tj&#10;6Y5PLNOJRFOnbhMd5C3T+QnPC8SrAelaS3autVQXgO7Aa7ev5vfwLMF9PZ/i+Ry3szyXacOLt64C&#10;pCsBNn8Tv2Omg4tTG79LG+cZP1MXEEUMabx+pp00g4tMrH0FofsyQvfl7na6Z7WluvnZ/NwEF5N0&#10;NxcBLiaxtrWW6Obi0LXB4h2ehZrXkzLsB+AnsONcCI5aEIJSuPUAOf0h95jGY70LQDGeutxZfKga&#10;plotXpyQnz76OTyuCnJufpqKeUJUVVXFAZlGAKN4yyShfYxedRTh/Hgf+W4HnhUbYs9SFDJKCvBm&#10;2KSYY2zVieKR18rzytv6c9I+KUT3fRKIxhMVgjttMw1TqH2VD6cVUgvAnkdmnjiL5/XtHCGe7Gz9&#10;x4R7H3rGieOM21lOnkw9YXMdnrWOk7v+JU5OwmE8sixVdcGSBbczlbMIt1+lxyvwysM9B0ABDpYp&#10;w5NWPmvnCEXHKl6mBwzY8cxjFc/bGI+nSqE4lk+zXNVj5JJPojyCF63As5Y+7dlpgXIa3ncaIIUc&#10;cgq9ao6xokecxYun4sExjmk974zPO/2osxSgj554GuC+BIABMZ44Rf4b4aIiC/E7juC1o/zu8cpX&#10;eOx5vO5MC5U/iWj+05ZrIlevJ+du4P0NRBqAOAOIk1WsjK0k3aiZ646p6rl42XcB6lzL4T1TDUQa&#10;ze9z/wP44VwcsVwr3zcn9xgAznYtBTTyqjrZudB2CozLARhAA5TpLjxzJ/+P7g8IUQFDN2tpZV1c&#10;JPK3E+2AvZlhkRaBnS2WhOCxlgWAmQtCk+7zGR36fEg+us0FQLcT/B7xFtb25E3eX0BOdxGud1LM&#10;k3UBtu5PARYenNvO8s+lO1fwN3xoGS4ushyfrfvnuOCcbX/Psi387a18D63vcn8+z7GorxFwkxqM&#10;8TvksET7Qjw6qQLvDzcS/XXgYNz3QfrBhSjZxkUIkCeaiUJaFrM+iDSFqCFN+pFq5kjKkALgqfa1&#10;7rbShKzuNxGFNPK7N6/hOyd9aGWwp3OXsxheP9a1j+MBCxP6h7BI+3GLdp60YOtRqvNFXDBKMNIB&#10;jkm8frJbYT99bIgwSaa/Ym3VpAJwzvGUn0OuOU8efl4TVvTP1SZSHuxL/Spf9iWEffA6VRSF74Bd&#10;6qSuf6yBCG2JIHwWgJUPyzyuOVNMhSA+S74mGwPEOUB7sWUaOBE5SZN1DBUA4GQ9IKx7hfzvNUwA&#10;fmnclB/69zOVgBcbq+D1eL4UhSEdZYmSx8mdH8PbAchKgF2Bt654EWDjaUsfhU02hdfcx/P3W6xk&#10;GpNKUy168hE89KPYYzC3HgF4DznLlTxCPs39kocR/3sY0CN+X/YI78U4ZnlOr8mefpjjw/Z55WOE&#10;x/o9XuT4un1WNcc+q5yL1hjFuHrSgbxlmt9yt+N1r1us9lWL87fH6smPG8mpsWzj85ZrxJPjidO1&#10;5P11pAQNnLBYrg5iSv4YP8PFrwFP3fg29pblOJmzLXyngFqWacEEcMDt8l4HJjwlluJEVzitMFue&#10;ONkuEFLH4HeLNJPGtKPGovC6hQKiM6a9GthAicVaSXc6UWfpmO9M7423kh4V3Pcfi3KRifLzk85T&#10;eheQNODJdQNiLNFFjg2gY4T5cYCT4HZSj40bHruLCIDfJ8fvkWokEmuieNj+rp1vm2fn+Oxc41w7&#10;18JtbKwZ8Mo7A+JUPQDn4nKWC0m6bYGzDEDOtBOxdHB0IF2GEUmQfqSaKRCSeuTq59s56gfnm1nH&#10;24QDavwIQFNPIHqJ1fG3cEy3fMh2kQ85vyEMYeeU5sgxNVFvcNGEoghFF0oJCPPJ+xOd2/lbCPE7&#10;KR62bcW28Hdv4fVb3OPpbj23i/8DXp+cP9t9jAvtMd57DHCVM0BSTcuMaj3juVEq9REpcVDEciqi&#10;+Qkn3yv77SWXJ0ubjB64PygRB8ACcpZil6rTPoDVK9bwyf8f8JaXkyWNFkcAAAAASUVORK5CYII="/>
  <p:tag name="ISPRING_PRESENTERDATA_0" val="TGFuIEFuaCAtIFRow7p5IE5nYQ==|R2nDoW8gdmnDqm4g|cGlua3B1Y2lrYUBnbWFpbC5jb20=||ezU4RkU0RkVGLTkxQzQtNDE5Mi04RjAyLTM5OTc4NjZGRUQ1MH0=|R2nDoW8gdmnDqm4gbOG7m3AgTeG6q3UgZ2nDoW8gbOG7m24gQTYgLSBUcsaw4budbmcgTU4gR2lh&#10;IFRoxrDhu6NuZyB04buVIDE4IE5n4buNYyBUaOG7pXksIExvbmcgQmnDqm4sIEjDoCBO4buZaQ==|SVNQUklOR19QUkVTRU5URVJfUEhPVE9fMA==|MQ==|||MDM4NDIyNjI5MQ=="/>
  <p:tag name="ISPRING_PRESENTER_PHOTO_1" val="png|iVBORw0KGgoAAAANSUhEUgAAAPAAAAFACAYAAACC6PFTAAAAAXNSR0IArs4c6QAAAARnQU1BAACx&#10;jwv8YQUAAAAJcEhZcwAADsMAAA7DAcdvqGQAAP+lSURBVHhejP1nuGfZUd4Nj41yGEkoogAi2waM&#10;ARsDksgYi2QRTBZCJIMQAgFKKI2kyTn29HSaTtM55+5z+uScc87ndJogydiPn+v9VO/9q9r13/uc&#10;aeHnQ10r7LXXDqvuqlqh1rplYWbAbkZLc0O2ODNoC7P9Nj/Ta3PTvTY/3W8LU322pHBeIeUWZwc9&#10;36/P9ESZIn9RdVAOIk2d1Wd4mdkhW54ftZWFkcif0zPn9WzR0uKI17EgunplxlaWJ/w615YXxmxh&#10;YVw0aku6d5Fwflz547o+6uHy/JiujdnyosrNq4zCublRm50bselpPWdu2K5en7GujjobGmyzed23&#10;tDRt8yvjNjbebbO6f2pm1EaGOmxhacImJ/q83gXVOaey1DM7O+zpedHsLO8xobjec1FEvspRlhBa&#10;4F02ksplPMvyPfPzwzavb1/W9y0tqi4R3zLYcNROHP9ru3jmPruyOmNLK5O2uDypd58Q6fv17OXF&#10;aVteUr5/94TNTNEeI/7+S8rjny7r/1L/HP94Qc/Sf53X/yVvnnadVRvpHy2ojebFC3Nqx5mxXpse&#10;67bJ4U5Rh02MdFnzmcPW/vATNrFjr5275247+eUvW+/DT1r3A09Y+90PWu/9j1vrV+63ttsfsJ0f&#10;/kur++zt1nrnQ3b201+0rsMHbXZ6wDoaz1hv60Xra79k3W3nraPlgrU3XbSu1gvW21lnvWqjns56&#10;6+tptIG+JuvpumzdooGeZutT2NvdYBNqnxm1R1+Prnc06L4G1XXZetqVblNa1NVSrzovW0dzneKq&#10;o6XOOpsueAj1tNbrPRqsh3KNen5zUEfjeYUXVPaidTZess7mepUXNV9S2agD6iqudzUpX8/o5ht0&#10;70h/m924sWxDPW26R9/Trvdq5Zn1uk/vonv6WhqsT8/uVT519rQoT+/fzzfwbzr0PIU9+hfdivfp&#10;G2sAToARZh7ppAU1JmBeJN/LD6hRAavy1MCLurYwJ6CKAZZEy2KIJTHg3GRv3AMj+H3xnGVdi+cR&#10;F4N6XNeU78CmHkCs/LmpfltdmRJDjjmgYcDlRYFUDL2kEFqAyQUEaFEgXRT4FgGGwgBPABiQJKhW&#10;xPQdbZfszMkDNYAP9LdYZ9clq7t01EbEnEur03bq+B7P575ZAX9uWu8kmpkccJoT01Df1ES/TYsI&#10;p8RM0PREr01KGEyMdYkUKu7p0S6bGu/xvLGRDhtXenKsx8ZHOiUw2iJPNDbUbqNKD/c322Bvo661&#10;2GDTWTu19Q5rOr1L+W3W21UvRm6wwYK5B/ubbKhP8Z7LNjTQbKtrc/qWTjG9yul6v+oZ6G22fjF/&#10;b1ej9Xfpnp5WlRf1turelqD+VtWv5+nZQwLFkO7pU/m+rgaVbVSaZzWLIS/Y2Ycft0v3P2pth45Y&#10;49bt1i0A9z+5w4a27rbGux+1gU27bGjLXmt9eo/1Hj1mffsO2tCpk7Y2N243rs/bmoTzqujKlTlb&#10;0/tevbpg164tKJz3+I3rS7a2Omcrq7O2pjKra7Mqq/tEKxJia2sSZEXbTk2pXWgfCS1oemJAbTEg&#10;ATxg05ND+vd9+tf9TlPjylc4PTGkcFBpSHmiCeVPjNGOpClDe1PvsJcjPqf43PSI5xHOet6Ix+dn&#10;lIZXJNhXVnjHOX+vWb3T7MywSGWmxe+E0Kz4eBb+RQlNiH8JJXBdaShclJCGr/WNC6J51VsDMGBE&#10;e7o2nezTi/TazESPTYvZpsR8U2KmSdH0aKdNS/JODbfb1KhouM0mxWATQ62iZhtXODbYqmudtiyw&#10;Teveod4GGxFDjYixRtXgTmKsYEqYrclGBlqcYJiRgkZFMMmApCtSelFAHVe9EyKYO0ARRP74KEDg&#10;mtIj3TY+DHXZmMIxvfOo3nVU4fBAu40ov7uz0XZuflQMrXcRUMZHu+3EgW12/uQ+O3Vsl505tc9a&#10;Ws/b5brjtmfro2LWdjF8k/V1i7qaxcRtiuubR3tcUIzqmUMDbQJBi+oM8riY35lezxnge/kugWOw&#10;AMkQ7zPYEYAZbBfpPUf0PnyjgIeW4zv4pulxCQUx1niP2mEUphRDTUsgqeGnxTQLaH8XWkHLK9P2&#10;wlev2le/dtWefXbZrgkQzviAQdfWBAQnCarV1SkBY8au1AC06ET5a9fm/f4VlVlZmbDnnlu0Z59b&#10;Ei2r7iuyoMZtSt/+3FdXbE3PnTx91tYuXbYrFxtssu6yzXd22XR9oy1PDtvX/tdVu35j3utYXZ20&#10;FQnma1em7fq1OT1jya5fF2AF3msC6rUrsy68EbYANJha3yXrYnl5yoXuvJTDvBTBtIQpaSyRRVki&#10;ywh9WScQ30r5Vf9u1Ykg0HcSIhQInZSX+QCGOEKC8Mqa/p3Cq4SUBZSqK+OAdFVpQoRK1Ks8/V/I&#10;3011Li/pe2TprShcXVYdeq8VfQ/ft7qsdqAe5RNfES0rzbesIaiUvqL0NerWP7llVGAbFwEWADQu&#10;MJIeKaQvIBsRjQEwB16L4gKpwgAt1CaAC8xiuAQ65NpcmnRSoJoSuKbGOl0oIBwQDIRzAiYaFvNs&#10;VjSHEPH70PqYy5JQaqAlmZSL0uqzMuVoMDTmnBptTvE5mYY06oKkWkgnMXIhpTyu6/PSymjKeY8j&#10;xcYlFIaj0cUUrpH1k3o6xWy63iIt19Jy3poazzqTdsqswTymIfmhS/r5mNuE3nD6oZhIzz236sx/&#10;pQDKtWtoDqWvQAV4YAKVuQpAbizZtWcXFV+wVdcsMAwkhr4hBhajX9f1GwLPdcpKEz2rZzz7wpqe&#10;typAKk/PuHFjRSGg45k8H0YMcF5ZU6OLrl5Fa/GuendZLyvqKiwvCwyipaX4v5jcbs24dQPDFZaM&#10;/r9bPXR1MLVpB4S/2mhO4dyMukpz/WrTbrVhj03KMug6dsSa9+wRsNvdgpuRAJodl2Jw5dCr/6/y&#10;KAwUSLa5CNM92l/t68qF6zxjIMqLZ7y8rlMu87FoZnRtXDw2JV6aVnxG12ZkNdHVcZKmoxsVVpnA&#10;710eaTjF0XpLCEBpQjRi8AjdOfERPDOn69KOS4pHdw2NqPv8mvJda04W3SJI11Uf9SBM4bNlpZeV&#10;zvuDlOfXRKqjzI/y1Btx5S2q7XTvs2rjJb3XLZiobr76D6NPOlCYt2Hi0jddUeOtqHHJx9xdVUOu&#10;QLqGqUza84p03CMmwATWPZn2vhzXC0ZYUV3L9F2VRznuddObUP2z5SWRygJizGVnIEnrZUnYFRH9&#10;QYC9ImkLRRn9UDEc/WXKwpiY2NyDKbJE/1DS+Lnn1jxvmX41+Uh06pU0xMwBuD3Slk0N0iT0MyXt&#10;vF8roiG4h0aBGSDS05htEiKRJ7NKTI455/1umTtBw95PI8S0mpnRPfrvszUaELDUd9V3zRTCDJoT&#10;OTM6Q/bX4lFPMP2crCjKUQd9WdqUcGEOhgcsEpAqQwjDw/yRF4CoEWnRnOoJnoj6sdJSoCJws9tT&#10;s+BmGCfpVb6+AeADdLpWKjOn5zgg9T8AP3UmYCHqpWtEyDtkHsRYBel8v6g3y8T9pKcRDACZ/6a6&#10;ZnlvhbSF/yeFQcSpE1CpXRH+igMQB6QADPDQfgC5BFGCLSnSK2hVj4swc8Uj3L+k9LprBQV44/4V&#10;AdLzdc8KvAkvIkjmKRvPDYp7EBQIGACMsL3F+5siBxc/Tx9Pw5d91Lie/Vf6vPNqjOz/zkvy0jd2&#10;U5xG5hrmbnFPpNG0hEU5z6eeoi6FMESSM4vIGVI0PdmjdxPgBchkQELeIcukNE+CKZNqab0X8Wk9&#10;48b1ZTG3GpLrelekdZD6PfRb1Y2YnJSpKo3BgBcE2AKYADUo82fELMkkaKtZ1R1lQvpX7yGdFNpB&#10;DK5/DcGAmIBYD7N6Nx9k0nUf0HJmjHI1KvJ5JuTl1JaLogW/FiAIKpk9AYKFhPnJc8jLfNewKhfj&#10;GyrvNBDtICabm+r1/KRo/0FbFRiGmo9a6/ltKisz3q8V9xfP9ucW7+QDkJV4Pn9dvv4FA3DV98s4&#10;4M5rM2rXWXhB/zUHEH2A0MdC9G8QtOQR6h40aQIqAVIDi4CHqb0wg7ICXLK0CrBlvEoOwoLWXUug&#10;LhDnOvmUiXKk4z7egfcJ7Q6AHcQeR8BgIVGXNLBCuheugfn5gIYfTONgzvoPp0HE0AA0JCtAAwSM&#10;NpfpGKWOEekaoJ0Y3KJxkcBR3usTg5J/czAHYUa7MBDBYADWNbe0LGD1keqCEuwBeMLMX080MKED&#10;Vt9Iv4XG95FXMQRgQGInmEIbci2kd1JKcR8IK+IQgxIAD0B3qZ9MiPadFWApWwVu7Z5avfk8CQN9&#10;O/Vg6rsmFSPzPrxHUAAWDRJxmDXBC5ALUn4CIKlketWn/wn4qdvzACqh/ocPClK//hUzEQlQQoCF&#10;9QOAa9ZbcX1F3znaec5OnPyY7TrwezY2dMlWEUb+DJVR3bxHgpP8dWmerToApI+eKy8ptXDeE3mk&#10;9a0M/uh6AFh84P+GfxLADWCEdkuAlGAFKKWGA0wOIJWlH4o2rgJ4ZVF9VPqvtfRGSnByTwiCBHUA&#10;Na8HmOOZQQFcTHLdp/e6ssIYgExlvTN9/vGRXhsd7pZC67dn6XZdnamMQutnAOB5MR4AzkYBiKFh&#10;14Ms74trBYBnFQqsERZa2AHMdQQBYeXeCmWdfg/PIK8AJo0f/S+ZraoPTRLaBHCKGbkHBtE3JFgz&#10;XgUvIQ1PnQyK0G8uARFAqVKCOAGXoCVMBllWPWPq23ULtL09LTK5z9nwcJc11p2x9rZ662hv8HsA&#10;6s1AHBRAIkRjU6drYN5ZzJ3vk4CFMk0YoI38GoAhpatg8f/g5XWfLIzpkS6bnZBw1HX6v5Sn7aeH&#10;O21O/Uk3v3kH2oh2oI1UhtFixitq4FW5RcVnh9rt/JlP2966X7Gdp3/JGi4/pK6VvsXbBloPvmq8&#10;TOt9Hazrr22ksp1pT4UiLKtoM90HeEXeTiJAHACpargEcYIotJ6DSOXW1NVaUF0JasokEAOAcc96&#10;AJeEWcygVWrhpNp1Twdo/ZloWdHq0ozuHbeRwQZrOH/Uzh47YNu2/JPtP/7n9szRj9gDd33Ums9d&#10;sIunjgSAAQ+NQf/WtWoB4CrVgOYABJQQQEWjAjwambwo5xq4KB9mdpTNem5GNcGg5yVwE8TRVxaA&#10;qFfgzesbG7ZKVQBDyTDkMV/qA1qkHcAJohK8c6qf/Oy7JngzpO80Mdptly+etMGhTlGHdXZetrWr&#10;szbQ16q+2IB1dTZYX2+za+gEL7TelM7nlQBGwMzoW8njHYMx9T2KV98Tim8oiYE7NHemq2Vn9U0T&#10;3c021SnqabXJrmYbl5CZ6W+3eQmiifZGmxnosNGmiwK3uj7UX7QBlhHgYhSUAcjki+hnD9lY0xk7&#10;eu7Dtr/xN2zfxd+w48c/pfIhSNJ85/8jVDZq4cwP4RzpjUTZjW2awoE8+sD02/lnCeCgGBfxEWwA&#10;QwhgHFgAODV0ACxAPmZXZaXNqZ28jO5HowbwAHIB4FpeArsKYIh6qb/U8FG+BDQCBIHBM5nXH+i7&#10;bHsOfszuuu9X7OzxnbYyM21bNn/Ojrb8np3u/R07ev7j1t980c7sfsZuSdAsiYkYrHJzWukSuHGd&#10;clF2I5UAXJfvgA3Q+n0Obq5Fo7+IAGTBJBu1L6GPQksL04fFnI6BmWi49Q1aNrKT0t6HFMEgXIcp&#10;FxbHHCw3Y/L1FMAFaFUAIwDGRnustfGczy9OylymzprUZxBHZXq6G62h7pSAfLlWz4upfB59cKYe&#10;APCUzNQ0m6sCJUFdpXWaV1S9lnUD6llp3qFLZ8U4YmT9T/4JQnv4whkbuXhWfCANK3NtpOFCzBgU&#10;4HBBrHdzAK/N+igy8/20Hdf5r/0XDtrhc39izzT8pu2v+y07fPjvfdzBR7YpqzLQRlDWCPCq/tKE&#10;Xl82n/Ni4lr0gWPkWumiHRZpB4HIp9cUEvc0oQMKAIcGDIAFoDGBr8qEnVdd5AUoA4DRj4UAY+at&#10;pxqIqRNT2usIsHLd+7dFWfKwEhg0O3/8sN135wdtx+n325Zdf2KL06P2/NUFO390r11sesCOt/+B&#10;Hbr829Z8eatdmxipAFg/CACHBi4AVQNkkef5qVHVMC8CY6YLsM4FgMt6oGr5IBcOuuZTEaQVD6kO&#10;89C3FWgXR3zEmD7s4nxco/E2NurNGto1l0K+0TWZ4jBzDDABihJAScH4AdqkBC/EFEuPzObO9ssC&#10;82RxDSCFaU0ZpD4DYw2XTtnQYIdfB7BcS/DyrFIDD/n0h8/Prk47mKsALAFcvuNGWgdexdF+CDAn&#10;3cP1EWlXtO8Sg4LFf2R6x6d7lvRuCsea6/yfeZ/S20ghABGwrl2b82nANKFd2Co+1nbJzp36sj1z&#10;7vds17HftPOn79b1BOmL2ymplu+A1X/j/ypMgfuNifv1v2UhAdyZKf2vAsDMuUKpgQHwogBEyPSR&#10;A1rESLEPDK0DlLSh7kEDU3eCMbTuRg2aZnWZV17nWlA1P+oqyyM81mTVdLXU2e7HH7Utu//Ydjb8&#10;F9uy98/tiszpa8tT1nzmmJ0885C1Td5uO8++3/bs+YStjvTHIBYA4metSloloBNsaSbVyPu4IkAm&#10;ikGqIDeji3vJX5yjDINexYBXUUf5jDKeIE7NC0Wji/GU731gaaUcxEoQJ1jXMYIo8wlzlBUGdqBw&#10;Td9bHTxKUKwngJCgjdC1q5hibKzHugAvUw2Mano+g1XRBwPUEyy6kAk2IvO6s6Pe70/gxnRTIVAq&#10;RD+OuVsWXCSA8xrvxKBbvl8NqHw7zL6BEsD+T7iferhX/3Dk8nkbb2tQO0mwqdwiZWTZIOSGL52z&#10;WfXj/Vm0jQvm4BP+8/UbCz6371aarmM1zaq9GQAd775sbY1PW3vjbpsZ7fD/z/OyPavttLHNMu8b&#10;tWnMx+qbSNfAHoNe1I0G9vZWOgEcIAasAd4Ec8YBKqPDAeDUpgK27sPSmJtmcLcKQDT0ekCGiQwF&#10;INcDNAEe17B8UhBAPJd55LW1aas7ecRO7Npum3f/vp3t/ZRt3/VxWxzXvxjrt8GmBnv0yQ/a0bbf&#10;tv2Xf922PfXXNqNuUA3ANCDzswxuAKgEbgngBCrXAaQahZFogXmONdACKtcivywfAAbwgDRAmxRl&#10;A8DeX74JeAOk6gPr3VZXppyhqvll4/7LZhb5DgKYUiHmeGimEhBVyoGtsn8MlZp4fKzXujsabGpy&#10;0Pp726xNGguzGVO6uemCL7/rEEAuXTppfX3NNjTU7veG1i2BHEKEZwZQJ9WPY0HJDQF4ij5d8T5V&#10;EJfvWAL4ZiD2PIiyxf0+f1z84/HOJhuS2Tyt/q/PlYsm2i7beHO93+cj9mofX2yjeMwODPmCElbD&#10;Od/wTl6mTwCKPui8vgtgzXhejwM42izeo9ou2Teu5hNPquYFUGln8rjGc2Qi0ya6ngDmX4apvBHE&#10;aUIr7X3ONJ0JQxMCOK9TwviGTFdM6ARsAC7uqeYFJbAzvwpa7ttYvsynPgB88fhBO717h+3e9w/2&#10;tf8zbYcP3Wvt6pYsStPODvTZg0980A42/padbP0r27X90zbZ21oZxFKDoYGRotkwVZC9mAAr00Nq&#10;tGmcGAqtrHzqCG0MOJUngEc8gLux7sxz8KpvW4KTRor4ypIAvBoALhsQigZOab2x0dG8HorSjJyT&#10;NmGe1LVy5m2g9X3PzA/w1kA82mv9fa02NtLjAJ6ckKUgK4GR6BaZqf39bdLU3bXyOWdcgnc9AS5M&#10;6GX1nVlKOCUAV99hI4gTuNDGdObxff4/uE+Ui0Z8kciiBJIE0eD50zY31GUL+p4hxWPhhsrrfRLA&#10;TL0xH0/+c8+uuAZ2i8nLBHi5Tpz2ArTc6/dTDuFfaa91pOcBxmpeCuRM06WK0WbyuBbaNwac9H+L&#10;Z1IOAIdjR1AVyAAY6wjN62ArQOv9WgehyrCqShr16pV51Ruj0BCm8EYgrk+nuVyUc4oyMQcc1ygb&#10;/ecA+dLchK1KaDddPGWn9+2x3Tu/ZN2TT9i+Mx+x3ds+ayvjY3Zjada2bvmE1fV80SaWTtm+3XfZ&#10;wvSQAIyW1E+mP8PqmRlpYF9MQQM7SANgnibkR+k688E5iMGcIHkMkHi54v6YXiJe1lMFbpVyusIH&#10;sfSMpATqRgAnVRs9gQqRdq1RkOdX0mhgH/hQHKaG2asASQCUecEYgBFi4Yab02IgTGrXyJ0NPgrd&#10;29ssRgqgBzB5zr8E3LzGSKoArL7+DWm5yQnAH+9AuPEdIcxcNHi+L2Fo35vfh1keK7hCG8+q3NxE&#10;nw2dPG4jMp3nZPZ731fl/F+hfYkX4YLe9bnnCgAXoAG0voCCEN7QfdF+2R7RjgHkMKOjDOMSoUGZ&#10;ZcjVdG7Si3zco7AMuCdW3lGmAILKenm1A4CmDwy4Eb4MMgaAZaJyH6BldZ76k762uDBj3UEADUyd&#10;Kh8rqWK54pXVedfGOe9LGPFyLpj3YNBvlSW11On3K+TZqpM1zqzuY+2z368uFyF9Xr9W1EsZBMep&#10;g3ut4dJxmdF/bJfGP2ZPbP5DG2qttxdWFuzEocdt+5EP2eRSne3ffb8tydqTCQ2oME+QNKM+dcAU&#10;AT9vaZGfhqRTP0A/fm5cDCWNQnxRjTEpRp3qa9F1/Tg13tIC/Sk1Do0IiH1QCvM60glgtG1q4Rqg&#10;VR8DYx4vGINGB6SkqXdtbcrjJYBDSlcl9c2AXA0hNBGjkzQ2a6uT0YPJExgAlbDUZoAsAeyamDJe&#10;TmkfvAK0lF8PXkK0bzWd9Xg53kN5kA9iidGu31h2MLBajH6rv2PxHvEu+Y68O6BFkOgdxOxOAgD5&#10;eS/Ed5B2LUw9xbcBkOm+Nh/IwpTe+D8hZgFYXot2fv75NXdwWVS+r43WOzhgCb1N4aeiLWhv2rGI&#10;+3WVDYFdkgtXMeQ0K9/GpcnFhzMKJ0e7CocOPLMKGmizcdHYYJuNDLbYsHhwsKdF1/RO8DB1+zfw&#10;LQFulkqSpn+Mdq2tjZ/Vf6I9WCNdeBCFt5n4TQAmjocZHkTufaZ4eqFNjcnyUDjr+X1K8+54oEW5&#10;qdEezwtvJ+VxzZ1RouzkaLe+q9tGBjpE7Ur32Pmjh233Qw/b1ke+YNsO/q5t3/PbtvvxL9tES4vt&#10;eeJO27X/M9Y1cMiOHLjXlvRcN6FpFOaAIdeiypvsbLS+I4ds8MRRm+pqsqUxmYlPbraWBx+x4Qun&#10;ZGqdtMt3P2DNDyjdeN4WJ3ps6NQxG5X5GGCMaZsc2EpNi6bP0UvI0/rZrJumkT3uiwpCGABUX1Ot&#10;+Oqq+jFZr8olo1XT1XzI0wpjEEuM4nFdX6ThEqwFSPWcAGBoVYDoVIDTNa6kdZpjlImQNJJeAob+&#10;kZtt9LnUJSnuz3TUUYY5P0kdvuAdZtO1NfWBGcHFPHRmhACLyN9V1ygX3xPfxLuzmD+WZ6L1w1Sm&#10;b0h/dEoa3UmCGK8tXBbHhtttFBAMtQQYBtRfxzusv1nAgHAjbLSB7svW3XrewfTP//ys9XfiT3vW&#10;etrPu/9ubzv+quo2dIY/r5PKdzWfs+6WC9bTesH6Wi9Zb5uoQ9Re5/6txPu66q2vu976uy6LGmxQ&#10;/DairslQL+BsdeYeGQwaFY3jiyzGh+EBwpRAMYW7nwQA4we4a+K55fni50kJgwkJBlwCJ5U3oa7C&#10;uLo9dH3wWJsY7rGJIeUNdksICFCDHV726pUFAXdI/yi927pcSIyrPOXwchsl5Br1udeb6hrW84aU&#10;HqQsZbr03hGPMlHXhN6f+rg2Ihod6vTv2PPoY7br0Uftkfv/xpo6ttpTj33Bpjo77PiWJ23rnr+0&#10;7Ud/x47uv1P/+rI0sEvHWAsNgN1UkuRr3bTZ+h980vof3mx9jz5ljQ8/Zp13PWKTj++01rsetMbb&#10;77XxJ5620ce2WdN9D1nzpidt4OFNVn/XXTbSJFNMknOg7owvn8Qsn9FPZV5xXmYOQiI9ksibUd8p&#10;XRenx7tEahjFJ8fUUGK0cTEZk/RpQic4N1JV64aJFmnizsi8C89XGhOaEd9JPYs8lqdhvk4r7n68&#10;Sk/pmZix+PBOiQkmxSws3JhwpsGfNJgHpsAVERoVc9HgMBtugbgHDrqbYIe7Ew72S1v04umF/22j&#10;9RfUJ4Dg19vVdlHaWt2ZlWmB4KLSFzyPEGduHNxx6O7B8Z24rvUIPKS7BBR3+BZIuKfb85Wne3t1&#10;HYDgNwylT3DNxXGAd0Sj4cYoRhXFt8a38+8QGFevzds//+/n7erajAS1/rt4BkuA/8m0lDuWYNq6&#10;I4nMz1WZl6K1tQivXJn1Oty7yn18Z+36tWV7/oU1e+H5K/actPsLX73iHmA3nltSeknhomjBrl6f&#10;s6s35uz6swsifIFn3PMKTy48uBCc+AUzDrG6KrNU/xBAYzYTkg53QpmvkJ6N9xd5a7gIFt5iK8tx&#10;7Yryr0oLX8Oja3XG+8SYwIxOu5/ylUXF8VnW86lH5B5oVxf1TeGG6W6I7l0GhWthxHHpjPfGCy3K&#10;zdiVq2zEMGX1587Znh2b7fzp/dbUsN9am/bJ4u2xHbv+0Y7WfVr95aO2Z+d9dgs7K7grocwQTBnM&#10;tkExwaV777e++5+w/nset6F7n7DGT99ulz91h/XeJSDf8ZB1fPkBD7vvetQuf+Z2u/D3n7OeOx+x&#10;9i/dY2fvvtsuPPiQnfvC7da4d5cN4T8rphsQg/bjVN6Ns7mYqFvSVswTYaO7LiL1hyDi0IAYXloA&#10;bbGqRhgVmIcHW92RnGvQyJCk9BDMh29tOKBDOK+ThjmH+gs/3R6c0GX2S2DBnKRxXsc3d1DSnmsD&#10;utfrE+Hfi2QEmOzagbkzjMkzqDzlI61hfAe1zCYkN4Nb+AgjmfERHiMts4kdPdzZf5LpIrRjmNWz&#10;s2h3NPC4NOuouyI+LybGJRBf1vBtVX9JAiyYVswDXRezsCb2hhhGzH5DzH792XA3fP6Fq2L+KwLK&#10;iteHT/DX/ucN++rXr9sL//O6Pfe1q/b8166JCK/q/mV79vlVe05Agnj+C1x7QXnP65rqf/55XBbx&#10;i50WkwbDsR43CJ9YAfWKACNLaXlFtKp+pNJrAFh57r4IyJcjhJjvpi6EroMea6ogLAssj6pgdktK&#10;cYQy3R+6AZjMCGMsDcxjrKVF6vI+cDHq7PlYPrJy6A/7QJPyfR01C1roX8cItA9kYUnNF4NRxQBU&#10;9Ndj4MzT9KF1naktn86a1b2sY6YelWEqyv2WZX2tSnhcFVB9XbPS2Ud3DzhZb/SFYxCNfyALTAKj&#10;v6vNdjz2sG3bcofd98jvSsCfsYunD1pj41E7vGez3fbZP7JbppC2aAqBxlfX8ONkbrXuedoaPnu7&#10;Dd39uPXd/pAN3v2YDQighP13P2pD9z9uw/dvspH7n7SRezfZ2P2bbfSeTTb94FZr+uLd1vyV+2zk&#10;oaes+bFNagzM2tJEdrdBSWwGIPAwSqK/vapwVQ2cRD4h74UDs2+dozwkfjR0GbqPq/qPed1XGvmP&#10;0o9WCBCWVBfmM+Q+r5THH5ZQDIirISuhXEpKWqYzNhSSFMmfvr1RZllS+bnnrwok1wQCAe/6sl25&#10;tmRX1I+94n6/usdJErcIAR107bq0yw0BT4QmQbKviKlx4L4CKASWVZfMSG81smhNccDMNUJ/b72/&#10;r+/m2wWURX0ncVYkXdNzbgh8bAHEP/C+NIyv9oACFLJOZgQCgEG+p2XFUFZplnUyUOVdGrWfD0w5&#10;sAhjgGt2Ck3dZbPTsqZ8RJopRqhPTB7jGkw3eUh9ug7oceDH+kqQVqkK3qRaF0lhApoyWFCMawBk&#10;7/frWo4tsBw2xyWI4zLKFNFGwqc8FoZESJ+4DAV2UUxd6f+K3CVRlgnAjNFrgRdeQ2gAYEigBJBX&#10;1faMNbmTw5L4X+V8oYePSkvwKaQORsZ5Blqf3UMOPLPXbvvyx+222/7CHnnoi3b3l//RPvrhX7W9&#10;u+61WzB31gCLKmNbkwWZTcOHD9vwtl02IA08v2WPLTy12+Y371a41+Y277LpJ3bYjMzn+U07be6J&#10;gjbtsoUnVVbh3JO7bHnHAZt/6hlruPtBm1B/ekU/2/u3+qnpaxzb5kQ+4HaQF8wRjKKfpjJOSiP5&#10;3f8XRgXAAmECOAZwAC6ST6GDWqSfy89k2Rw/PwenaPRk4BzkoQ8ZfWDKRNzTNKAkrA9wcU0NwsKO&#10;8AcOpgCIgH5KJnjUMWr4/foAicp4WkyQPsPBSNFPdX9e/YPqgFrUG2kIE5YpjbwewKJ+vb9rIwAi&#10;KspPA5A5aXuBil022Ahgki4M9xXP83p4V//O+A8+KKZ/He8gJvZ/S0j7RFt4OxWU6RzIAqykmTaa&#10;Z11AMX0U12KAMoAZaR9x17th+cVUUgj7BOp6oj2hMh3aL57vu7bQPvAP78x1/fdS+5ZxNK5rU1EA&#10;lnoEKteChQYtiHx4x0etC43sZahjQv9N/d7FqWF1K2ZtaWrEpjqabWFc74BSEO/hfgkYMfcZMfc1&#10;1QleRqz1zOrijtq6aTSzLxQat8t1F+zjf/PX9p7/9KP2g9/9Xfbkw7fLcpmxW5ZhLvo3any0Yv/5&#10;E9Z6x4M2u3mPTT++w0alYUelXcfue9LG75OW9TRa9wlp3Qw32eh90saKj0IyuwH8tEDeJW3dp350&#10;5y6BXI0Uu29AalxJbfdwEaVUpmGjkYNZMg1zPi9TLuYWJWH9nujb+tSI6qO/WruOFPY4TBzmKmZW&#10;TqMw2suiCUKI/Co5aKhfxLwxo8esqgJ4xKujySyXzL2biM+JeXJzuqQEbIRxH4LCBU+NlKd7Y/0u&#10;JjWCoKQEbjmYlYImAFct5++v/zYjAKHR2bVjQgDG8sgyOSCW9eXodeZFqPcRIUyxkNC+tcHFSrxK&#10;1bYjrOZl+QBxv1tG9Bd97YCeB90MvG5a63sBQMSLfNeApFWn/q8P+ul+yqAVARCAdSEuwORgIgAG&#10;3A5OhV4G8AKcgjClS7M5gSuAMberfuqMukaTnS02O9BlU91tAm6TO4ksjYiHulrdfM5nsW0OPMKK&#10;rZhyYvqJkOkoNHBhRvu0EoAG+Ghl3mFEAmBSQJ6yzY89af/0yb+x3U/fY88/txArscrpHNF4j/Ud&#10;2G8ddz5swzKfR+4RIAXe4SJ08N73hE08sNk6vnC3yjwmcG8SuAVigXdc+XWfuM1aZUbPbt1rE9LW&#10;vY9utpatT7uJ7uaWGitGvyvPBrwin14oGhsNnQBGujL/GOYU+UHeFyLMuMBHWLsOE+teNw2Vvinp&#10;GoKAeDI/plmkKaO4gFL1SkqtGppyyMGLWY12xRJw4BblHMxigiyPFg+miv5aADk0QxBWQwkmiDTl&#10;Atx5b1wPawRroNCc3COgAG5M4VXfnmfJBVXeFxT3evfC64hnQhvjWDolgAnXg7kK0m9ECehaWu1N&#10;lwcNzDY7VWACwptr4STK6r081Hvq+fAIGpl2D/AGYEvwxnJK/39cV9zn8QEpcQE0+r5FH9cXYaic&#10;U6EdPU8aUoCc7Gmz2cFu79uuLU3bWFuDzUkbrwrsU50CsLoHsb0O5vKEj124Bla8nDsOEBOPPD1D&#10;94RW5lpoZITAlZV5++if/w97Yvuf2X0PfFDv7Zva6WeKgWskcA0eP2J1t91lgwLt+INPWdsX77XR&#10;Bzd7fPzBLVb/ydus68v32+mPfcr6b3/QxgVqADzz6Dbr/PIDtu/Df2fn/+HzNr9jnw0+8KTV3XGf&#10;Tfd06OXFVFOs2goAJ9WmlETuJFGknQrmoNGeFYBdGxSNmI2cYHXAqr6M5zWEQpqWCYgas1MmyxVh&#10;jWplSq1ZpQQkZjB9XQaLMK+9/7MOkMEwvvWsfjr3rb8OUAgzP4CZAMp4gCrLVwEWgKZLwcKMWZm7&#10;sWQ0vJvo3/PvEsD5D7LeECDrnxn1ls+gv1kCFtAQhhZO8G4EcVUDpyDeSDCrA1jvdjMAQ5nnz/J3&#10;QBMjQABwpHlHrJ9oE92n/1TVuiGkAGnZNoDEAS1Ks9jB6WZsgjfAlBoYAGNeu5CWsB5vvmwrM9Kq&#10;izO6Hos0FtRvne7rEMjp6gWAeT4aGKEDIAOwAVpAGmAOYHM9V3RFGOnrVxft8Qfut81bP2W79n5F&#10;vD7MSiwYXB8sJkTjTXQ1WdPdD9iQzN7hR7bapMzog3/2d9Zz+0MO4vMf/6wNyCw+/pf/YOc+9hlp&#10;6MeljZ9yzdx7x8M+Yt3zlQdt9JEtNr1lt40/ts1GnthmrU8+ZbPS7q5pxVSAcyOIfYFIEg1fNH4w&#10;yohPLfgyyA2Nuw50FXKtXCWVT0owE7qmrV6vxOP6euBWCWCzSIOpgCvq41A2Acr8L9qW0OOiGT0z&#10;5oZjjjgaOMATjgrBjKR5fuSvB3OkE3yEJdAcuLpGPvdjeazI/Hr+hSvqMsiEpkxRb35j1pnxst6o&#10;EwLMJYADtElV0N6MKLMRuOQTpgZm2vDmAM7nxTUHLv+tALCPOisfYevdF5VHoDp4dS01cM7NlyBG&#10;qwFeAbUA7HpCEwO2AG8AWXV6P1n38w6qk77uZEuTzY30CWSTvmvkdG+7eF2Ck/ICOwISAOOg4nUC&#10;SpFr2ALAQQHYjRQWQTybdx4b5X9GXgFg/Uyk16SAJWacaL1s7dt3WNOX77UZ9WW7ZU4f+6t/dGr8&#10;9FdsUsD2vi+ms0zmts/dbUPS1qc/+mnrFdBHHpK23iTT+YEnrPfBx63rsaesdedOB3CutqqCNwGc&#10;lA3sje+DJ2pINVIAmGtFw8LsMJ3fs57IzwEqZ1TCIl4DbRGvbipXu64wzG7SoYFTC1e1MXH6174d&#10;qwCME78DVhIabTsDQykk7qQ0wPXBMEBNGmbmmp5V7dNWKUF2M8rrtfKZp7pcA7MN7POr3uevlq9S&#10;graarlLkl4AlrGrfpCo4k/4lAGcfmLUAbgrr3RLAAdwiFPM6qUxoRpg5yOtSeR+v8HbUPQ5ggKuw&#10;BmDiYSpD7EgZSylvDuKq9iUefWGArbrQwoBRAFyS0J7saLYpARdNOt7WqOu61+vW8/z50sAS8i58&#10;FOc+tpUNkAaAASRUgrfMS1Oe/NTSkK/EYkSYkDXMeCMtr4zbUOMFa737Yeu+73HrufcxG3zwSeu+&#10;+xEHL/1fH8C6f5NNPCQT+3N32bH/8fd2/K8+4Rp4RGbzjLRvJxt9P/20TeiDWMAxzzPEULHMshiR&#10;VF4VwJ4mVKMkg7gmVtwBTDlnGklkn8OjsWGGAK2bwwUlQycwM/7/lWCIcA/ETI6BqwRugtcBrHyk&#10;MQD2UWUxlYO1CAFxhrXBLd0fo8qASXE0Mnled/Xd0SrrvwMw3SzkegCN58Q/4Bsw98KE7hXj8vwS&#10;qFXKupISuIQIBYRoACqI/w5lvArMjCdlXnWgkhFrplKevbFsbIAPQyKUHcBO5bMSwGjg1MQBbIX+&#10;L/WP9K3e9g7gAGz0gwUkgIbG5BlKp+kcg1YFYCFA48BR3IEbQI1R6QBvApprAJU+NH3cGXUTx+su&#10;2Mxgl08tomF910ueo3e5enVO5dHGpEvQBoCnvDvhU0yeV75XlAtTGsLqiN1BJnIppX6ywhgljhFc&#10;1j0PnD1pA6dOWusDj8kUltZ9dKtd+sxXoj8s4I4pnFC/ePqRbdZ1+8PW8aUHbPDux10zT2/eZcNb&#10;dlnXyaPqN4gBBFzAWyN+NsxVIQexAOBTTDQSACZPDMDabBYURAMFWL2hHcAwUBDXYMRvRFUQJFCT&#10;QuOW6SgPrR95zrAKZLadZRN0B7lAUgOxKAE8DZOR5/eGmb24rMZYo6EluVkjOxUj5JiszPvynmjR&#10;6ruRx7uVmnE9AHOelzQaHenPftXU+38DcNaRVAUxQnQjeCHSCUqIvARqzi5UKe8hDtM+96ysA9ZW&#10;e/0At3i23iXAC2D1r3z+NbS0k5cBxCqvNP/JrRn9I9dyqtsB7OANAIcWZoQf7a24AOiauggBte8P&#10;7Vo2TGXK+lxv8Q4lkAFwpLlnYXrYxhou1soAbAQzGhhzHgDzXSFY2F2SeqIv7mCVoAWcAVQ0MBoa&#10;Eog9XYBY9wfQBeCq5kvtmIQEZPlb39HD1nHXw9b2yCbrPLTfmu950CYEZrRv9+0PWPtt99rso09b&#10;552PWuumLdalcr0ym1u2PW2DLXW+dNJ376CPokbzhi6ex3MdsLwHDavQLQJvoAAqiwBo3OdfWCkA&#10;jHNDSuooy4+B+daDT3GuiTJdLbN+P+YSwJQpywVwq+DdCGD6wCwAwQFhutDASVXwTukaJjbSGfD2&#10;D7RY/ekjduzA07Z556fs4LnP232P/IVtefReO314n507ecDncxkMcWtA303IuyWo8l2T8luh/C4Y&#10;hj7wlEzovGf9/QiFAGreS3wjhca7uTatpgEoYboWJpHOMghnnzPWf8A9kT6w1y8CmLyTb6+j9wrt&#10;G1q2JrApI+J7vQsochdJf7buFeBcW4np0XYOTIWeTuCRJ6D5mEUBwgQwroAuMPR+rvkLC4D34P6a&#10;FlYZPw5lNsDoQpl8BrtUVw6aMXjIMk/X5v4+oe1LC4CQehPAqZmLAS5Mbk+rXAJYddamkQgTUKkl&#10;AbHnyfwdqD9nY+2NumnE2p7ZbV0yr8cf2WKNd9xvzdu2WY9M7PZHNtvcaI/NDMmU6Gm2mbFur88b&#10;R/W7UKD+Dc/Id/CGIITUEEkp9Z97YVkfLgmsctnYizQgDFdQ9IHWAzX7v77YQWG1XIICqmq6CCEk&#10;ewnipPQuAsCk2WPpujTJFM9IAKuxAC4DVw5e0fLyjHV2nrXHtv+F3X3XX1pP02VrPH/K7nzsd+14&#10;z5/a7kt/ZLt2fcXGujtsywN32W1f+FM7X79L9fMcvU/xfgkq3v9Fff3Kt3MPTPS1r9/weXCml/Ia&#10;5bIevgMQr8/Td+l/e1zfEQtj+O/882ibBGfGq6C+WV7GQwMD4FF77saKTOgAMG2Z38A0iS/UAWAC&#10;D9aEdz2UrgqcaHs9i3/PvWqP0IwiZ3SAwohwAqUAjYMwyE1Y5TmQAQ/lAaSDm3co6hOFJQBIS4q8&#10;AHmAEJBKOOj9A8AsK53z7owDmHcSKEOooH0RMLwr7xYAhnJqCXdDdsnMNDuDrsh6W2dCZzzBRdpB&#10;Jlqc5+czBSQpOt1rfaePWduWLdYtjbykBhnrbrQxgZYlcT5VpIZyxwgxDY4K4ewfdWa91bQTz1bo&#10;fqcFg6CFQ1oP2LPPL3mDhoSNxk7gkuf3K+7MeTNSHZQjTDAncBO8SaQDAAC21LxVSo0MmAHrdTQJ&#10;36x3ZLAKRkMDT+udCKdUdv/eLXb3I//NHnnm5+zQoYfs2pVlY/eO3XvvtbqBr9iuhl+zR/b+pl0+&#10;d9iuzkzb4498wr708M/b6XObvZ/NuyFUHFiq07XQIqa63kf/CzDPLZIf/wENDgN+7evXXQPD8M70&#10;yfwOBMAR4K0BlmtFGqqtbMNlFAADSECj9kGIJkAdtFCRDuGbbRXC2P17GZxUu7JmGseGafFILH2F&#10;wTE7FXpfUeAQ0UXxRRm8LyAWhSOFBJIEI9NQ1EG7MrbAXCvlMZsZMPK6PI42m9Y7YMIKOEpDcVRO&#10;kO8myTUB3Qe9RKnFQ6MrrwBqgBUQK+55Zb5bD/om2omxEdYK+PZLc9zPNJT++7T+OyvzpsRDUhRO&#10;hesicfLnCZXGrRE3xcgXn8qyrZnQVUqAZQgI3WlfwGW00Ify9WKzU916CYF1gu1VuK5yLNdTmTk/&#10;IycXbhAmYNfXXyOlMc8ojxdSgpgdOkJa90sDC8CL9IEE6oIpvL9E6OYVjATzBEgBaC1dJa6JMr8K&#10;3ABtgpo8gCAQCqQJ3NS+CWAnxX0Qi4bQ/2EAC82L+QxwWa987uxRe/iBf7JHD/6MPbz/fXbm7A5J&#10;1dj14ZldD1vL4G57pvmD9sD+n7Fn9txpz83NWf2xZ+zxHX9kT+35uEClOvWdOTXlzMH/WCIUFeug&#10;F1jvzTpoXXOHfTEQzgwwN2CIhf4qo3sg4susN1c+YZyVBHDQQDAhpiFg4X8HEKGqEz8atEbuRcbB&#10;bJyw2G5jI202PtruTiejHH4n4vTEYRGuf3gi9XbVuVuhe0vhNdUVzi54aPUp3ccRo+2X3AURNzqu&#10;ezmV6e8kjlNKq3+rWxq0I4IVcMDwohkxPS6HM5OcQNgnUhsLELgXhothX+HqF4SvrrsR4rQygCML&#10;Z4i12ehAu/sO4IfMM3F7hAalwPq7m/QNHHzX7D7K7ijTi4NOi1tf03r2gPIH+/A/6FB9nR5SdrRf&#10;YS+H3oXzTRx4R7k2G+vX/9NzeT6ebP5uQ12hgZMCwGokj0tCAgwBzvMJAchYl7Wc3mwT/ZcFLDUk&#10;C9XF7AFWQIqZDBj7BTLVwVrYmTyGA79jSV395BioCsr10Ghb0m5iC8hoXvq67qesetmNnrXbABXp&#10;7VMIzlihMRLMxP8loryDvkij0TwsKJk18iUheb5CAOvmG1IUSSuJ7AMVrsFG7SprehV3pwlJfQ7N&#10;mhdg0L6YrscP7bUdT99p2059wJ48+Gt28uRTtqy+0+LksB3a+5g9feIv7HDnH9tTZ99vm7d9zBYG&#10;Bqz55CHbt/cB27nvKzY83OaujeMVGlN7jAgsIwLKEN5THEw31O7HofYLID1ifLyo8EQCILgi9nbW&#10;16in41K4HSq/Cx9f0p2XdF9QF/6+Hed1/YL77roLY2v6AHM27jnrVboPv15Rv4A40H1ZDInbosLe&#10;RjFvs5hPDMohenrHUb0fJy7iW4yXzv/63y9IkAp4E1IACnOduZuzhYmJ1mQXC9wEOb2PlVCuLQvC&#10;VZB2wNTE/ZHTKPOUSvxu/ejWUf0vpUfx68Uvt/DhxWHACXdRvMYEbACNry7lp9zVVMJ9Gk0pnhDN&#10;ozk5DXJGvOL8QF96Qu8OPyDwICwNBOKUvzPvG66Meme9r+8M4rtxQCqzGofkMUbi9+hbcV10t8Y1&#10;TmmYsyu6bw3nFfHVFV1/kQld64NKevlGc5Jms5gmaNXxHus4/6jt3f3LdvH4Pb4VyzjSdaRV1CKp&#10;1WqTHIs53GJjgzKn2b1DknpCeSMDzcqLMqNDNKYIV8CCPN7XJGmDM3c4lA+JCQZxNcT1UMzFKB4m&#10;l2/erXd2E1LhOpNYwiRpirXOkCwApDIhzgYTSF1c+2SChLN3TwBDYBgb7bRRAYLjPUelQTjcG0AM&#10;4y8rGhEYBt3lMaQvro69YlgaeUU/u7enyQ9f5jDqXr13t8IuMXpb8xnb8fhD9tA9H7dd+z9qFy49&#10;bo/e/7fWdOaItZ0/aTufusc+f9+P20MH3msP7JWGfvBPrUXgPbz5EXvy4c/Zzm33WLvA0i2gcc4v&#10;B1336z369Px+/at+he4GOYym07vjhK7/z9Gr+Lb+n//fP/ua6JimgukKxnNTVUwmgbMMOMQkV6/h&#10;qojnFG6Kq+6S6N5WX8Pbatm9oJhXxiz/qjQ7O3Qwyv38cyvKu2YvfP2qPffVK6I13RNuiV/9n1ft&#10;2ReW7fmvhb8vg2r4/lLPFT0PZ4t4zqoPBnJyI6vbYGh8ZfkGBoFwZIHZfQDIzVqBXIBxpw61Odc5&#10;NsdprfDf1Xf58anM1V+d9/rcD9c9zFjDzjEl4QnGdWYTABweSAgYHFXC+yzWuwMmhAnA8qNFRXlC&#10;ZQAwBAp5DEDmtQAv+UEA1UfHVaY27eVtUZj7ymPQCsITb426lL+GACgU2S3DYrgRJKQYYEyqeVRM&#10;SV6YJxC7JlxwydpzcZ/t3vGr9viBH7SnnvyAtdcfkWlz0XqRxpLSA92XBLZ6mRNI4MsCbKsLB0wp&#10;QIrpxK4P4b8bFCYVQgBHcsAv6SwQxRYqSGqOJUVad7gGxqkf0CDF2Z3Bnea9Lnx3W9xXGJA56Xsw&#10;fYaTlI7zeAkFQJH7FBPXP8AXmPqijMp7/QV5WnVyvrBAPSrp7r6+kuKcV4NPL0xGiPPElAQgh6NN&#10;Yq5JYmNGHzuw0448s8nOXHjCrn99xPbs+bwNyxRcU38LwD22+y+sYfwh65rcZXXnD9jz15YkxC7b&#10;jr23WWvnWfv6P1+368+v2HUB44aA8fz/umHP/fM1e175X5cW+9r/85zoq/Y//8/X7Z//36/Z//zf&#10;zwswV/woUkD5fAEowhsARXSN+gQ81krjS+zgxef3KufmivFrjJ6+yWN+1jB+yUsrMrlXxXgy4Rnv&#10;WBRDhRANYYqgxarC3KYLFANYkU+e+/AieGXtuIeUrDxW2hF3kpCha0K3gdF9H5eQCRz9RMqHtYYA&#10;pw8MxWKQGL2mPxpxQgiml3ZHy8u05nRI8nw7HYgVd6ykQ7ipDK6FHOgeaa6pjlnV4WGFVL8vk+Vd&#10;dU9oYDQy2ljPwFJTmrDUzjcjNHYOEur99W7Zn47pJQjLb8TBjCa+BS3KKPO8tBGLOCAWXbgW1s+m&#10;UaBV3dhZ94TtPfOLtrv+p237oV+wjqa9dgUJokbyY0UXC1LZPIIUk5mjRfHzZdTMN6crwjX118jz&#10;9DKLvAnX98c8xDlcEoedGvEdpcHj2FCVRxrpY8IfVuVErP1d42Bol3pIOyQi5SJEGtOXhiGQdO7/&#10;KyblUGZ2VUAip5QmpB73DdZ9XkaSOPJiF4YVNIOIMmyFc5UzgZHYSHSF3HPt2WWrv3jCmi+dtWcO&#10;3mnNE7fZzmN/ZueObbcXVhdl7YzbQ1v+3Domt1nP2AE7sO8hu6r8U6e22x33/aH1y6JZ0rvPqGFn&#10;xYT0rX15pv4vUpz+Htr/0uUDdvLcVmuSxh+TZcFADtbItLogzANjkUT/Hi8tqMj3axFyzS2YIj/v&#10;BXBjMnsB/LyANKFvGT9z0mY6G73rxC4ruTslxJayOXXk4E0SgOOdFKfLpG+h78rUUXZzoBxgi/EG&#10;ujSAO4DnLp4AmLwKiBEcuE2yg0t6ozm4MYFFvp+VBCx9Ye8Pi3ygCOAl8TyFjPYiLNLlMKaNpPEF&#10;LMj9hEUuHBKArknRqBCgTeJ6GY8VYRlXnRDgRPA4UIUDEc/MeMwD65p4F48lRqJvibN71S8FaAxq&#10;6OeiNf08X8/DjUwPV9+g4dznbV/9L9q+pl+yPWd/yRouPG6r9FP0k9IEp/+b008xABahk67XVmCp&#10;saojlYQ1Ca2QHx95QQyUXJNWYEcI7vU+sN6XeTqf0NeH8wNilFKNIEL6+godERLNr3mc8tKKamjf&#10;YkfMD0OF1mBwRmk1Kg3rcVH0h2PQykd6VVdoCBgLBoMBVb/yXSKL6MuFNgmGGB7utMPPbLOTR7bb&#10;I9v/u53u+Zg9+PCHbbT9sk33dtijT3zU6rses47e/bb/mfv0XuP28KP/YA8+/jfet0aLx3yymE/k&#10;+zvrm9s6T9mT2/7OLl08bEdPPGCb933YDh9+yPbtesKaW4/ZvIQdc94+5cQ38v6kqcMp8nIAjzDj&#10;SYCNvEmZ5deeW7b5ZvVtn9hmY08+bWNbd9tse6PqBKgCEWUBdAHebOdqm/N8H4vgf6kNE6wRkq82&#10;8rGI6A8TUi7Nf29Pb+MSxA5gD9mLnGcFD6RzPmB04HvbKE3dChcBoYgpoAyZisKUztHmABDKChAx&#10;Qi3CM0khc7oxzxzgpa8bAAakkZ+gJT83mS/zA8D0awFoms3xTJHM6li4kYTSC1O6OFpFP14/OxdU&#10;xHxtOVoM8JjbPXfoM7brzC/Y1rPvEZP8pF06/ZBxphKj0TOTXR4yhcQ+0Qxq5ci170rJIJdCAOz1&#10;imhwB2MB4GxkiIbwwSoaEubSe1y/zjYu075qZ510vQn5Yc8eltKYXSXY3I3+MkwJuHy/J5VzzaQw&#10;6lXawa26/D4AQwhjA1QYLECajFWNh8kU5lKtnBiFvg592KefeMB2b73L9hz/ezt6+T47tPdhWxse&#10;UN4ddqHjCTtw9rN24eJO3xD+o3/zX6y+6agtynrwOWU926eMRAuyXNiX+qntn7bHn/5t/bNea2s7&#10;Z0ebP2E7D3/U2hvP2JNbP2XDo+02JyE8w3+WQI4pJ0bOQzAlqPlO4oCnCuCMAzrGCthmZ/bsORsW&#10;eEe27bbxp3bZ2OEjYn4EXvzjGlCVznat5akcz0sAQ/FPg7gGeGPVWEkOOlEI5wAw4E2K9kKz8kzq&#10;UXtghnoYbZBunUkIWyfl+zyum6wyf3X/dVlNXGM6KUBcAW+xcTurqdCkAc4AKJsbliu/khKokYZP&#10;YqQ/iHSCNqkG5AK8cZ1nB6BZ4HGLA1Ufz+6Reag3jg0J5gA33kNDNt5+xi6c/LwdPP4XdvTIJ9XH&#10;vCjTTwwPcB20zP8C2KA8yaGWZsRa5WvaumhYJ2+ESAPo6AdE3EeLdd/167N2VX0vwMW0UWrnlMDV&#10;OCFgzPyN1wEmPw4Nu/E65JLd3y20lWsMngljIM1hhoIJnBEcuGkmFVJZjRl7XUUZ5oYxgxnY2rft&#10;cXvqsdutof20HTz6pI33tdn543vsyYN/bI/s/j3r7Lxke/Y+aPfe+zfqY8pEBrh6JqZzzvmybU5T&#10;3Vk7cughO3rhKzbS0271lw7bjjN/YjuO/A9rbzpjBw8/bqPjnTand2MhSYJ/RvcTYoJnfQnkBCxh&#10;UqYZ6HtBferFhgYb3rTDJrbvtfEtu23kaAFg/jmaFyrAS5gA5j9SD89JEFfjpQYmXf5n/m3GHexq&#10;i2pbQy6wBV6sJC/Hf3fgFu0kgZBCoNp+7hOMSYw1ycKOuQm9PydQLCutrp0DKoAbCz8KEKt8ADi1&#10;KxTtHvESoAngADsUA1WeR1p1JHBLjV8KjhqYizKphX1faAhXPp/i4afpJySAfW6WhgB8/Khx/aTh&#10;DvdccpM4tW4FpKHVKb+e4lnUF6G7D/IcNZbnQ3peOjFUwczuDQAYLRzbr0QD1sBWhCEI1jfszdIw&#10;GlLM+zuKV685M1FXQTHvCXDFODKF01zeSOtBXDZW5mN2MyjDXO3gQIvt2vq4Pfnw3bZ9/+22++Dt&#10;1ttR7/3XZw4+ZmfP7re77/6YdffWxZJMfyZMGYCbYXBIXYj2xot26sgOu9S81c6f2m29MsdPXLzX&#10;6ho3W2P9ftu58y6VH5b2lvmvb5kGRPq/CeSsK5eVbgQu/4K8GoClgXEqWZuZsMkLF2z04GEbP3pM&#10;Flps9O6b+osQ+gA3ydcDiMKKiXoTtNV4auQyXoBPVP5rXYMvuUd1JVUtJgcm/70Ab7ZPLb+I+0op&#10;19JqK4HT+7Yi3vPGs6vCgwAkoOYJC6GNi3gul3RABiiTSqAG8bwIeT5lADnXinw9B7CWoE2gBq0H&#10;sELdx5hRaGB9MFNGgJb52NxixwEsAhSLbv5KwwpI89K0s9NsX9MVWtcJ8ALcAuxeHi2cAI5GTABD&#10;CIAaSIswtXBSCeCB6ANfn1dDqd6i8TaGNVLdqVUxmX2aScS1yAsA09fJ/h2gTcb1dMbJF9Pkog0A&#10;HIASg9WYKpityiS4FGY+YZi/Ea6scHzooB09sMceuv8z9onbfl3A3SRtutWe3v6I3XfPp2z37ofU&#10;uAzi6L11v/e11T6Abor/vDgi03/ATh7dbQcOf8X27v+StdWftUv1O6y5bY8dO/SEHTu2zQXGtL4D&#10;AM/M6dt1f438+wJQ1W+HErhc4x9BLLx49saicXA3U4vexVJZwOlOMCIGsxLA6/rBPIdylWckcNcD&#10;WEJO3x3p9QCOsCgvqrY7ghgQszNH2R45GlzWkwCGvByms0DL8kjKsvHh3ES/PffcmgtdeCTL5Nrl&#10;WEKpe9DagNFBmcBMAJdgjudFXglgQtWjeDg2xPrtErQB3ARwmPAJZgA8Wh4vCjFnC4hphBp4lR/H&#10;iAYwcyklOxAC3gQx/V1fxAHA1wFXdc1hghd1FaHvhUW8AGqC1RtaVAUvcRoe85mT8WAKGg7KPnIS&#10;jeoNqme4Oad4MiLkYPY8WRn6CQxwMMLq17hP94fJLGbHZIahJDUdwCpL32t6RFZHAWTM2pJZSsZw&#10;ov6CaTDn3PylLhH1srxvUf2YJmnRu+76nH3g/e+1n//x/2Dvf8+P2b13f8amBbYJ5t8Bvt7FB8/W&#10;aU/9NzF6d1ej7djyoB07vsnqLx6U9t5uh47dZds332cDgy1eNsxnlnMKiPqXaF2fvlGdIaBYdlmC&#10;a90/q+RNjHfZDQGYxfWTYx0BUvEFbYJgTSK9DrwVyjEI/98O0vWUi3OCAGyAN4Bb0diiWrvzjtRZ&#10;AXCCJrox0SbrQFzEIffT1XPcKrtcZ+NP77PV9na3OBGePpgF8FRfjAwDpjBvXSvTZRKlr3GCtwS0&#10;6vc0A1yEBcALUEK+aMnrVFrXfH9tXQ9PJPJIF8+sAjhB7Cui+EH6CevAtiEO+SAVwC1CP+gMzVv0&#10;e53mCvA6gPWj/V7qBuSKU2cB3iplQxNPAJNmFz72JqaRFtVofHA2HiF5mY4+a4S+RSqM4/GSGX2J&#10;oL7X5yOL/No9YnhM5qmBThvrbLTRjkZvzKmeFhtpvuR5NHwCOEGc5MwCk4jCdAqNjDDwvlghGHyV&#10;lhprbGpEfd4d9rlPftz++Hd+y9q6m21ZAgvAwLQ+Uqz2qQKYfixalb5wZ3u9NPdDtnfvQ1ZXf0jx&#10;e23fM0/5skpGrXlOmtAOYN3rdeia/w9RFcD5jwAKYZabknZdXcX9ccwmRjtqQPUtZQuadgCHBqbd&#10;NoIYCyjrS6DWQFmkIYAcgI2w+m5QtnGSW1Z6rneJAKSAENovAaw82gaNXG0btC4alRV0w302+dQe&#10;m3pyjy0dOGkz+4/Y8iS8BkijHUP7BugcvKQVBoApI8AqL4ALWAOw+S4B3igXGp36qDcESfZ7A8ho&#10;/QS1Qt1HGt5nKqkG4HDdij5wqZUFDA8BsH6+GqLUxABWwJW2dQAXWremfR3MqX0hABvgjvh60N6M&#10;aGxCB7HiTFy/8NU1N9FoMN7XNSYNLwK8rj0VZgPTqMkwzjSQ8jEHfZQTxlaca84ICp2RlT812GHj&#10;rfW2IDN1erjHBi+dtZGWOh95H2mr93thruwTVwEMg8yLIQjLBgupT1ni9G1Tuy8uz1hHd4vddsfH&#10;7P4n/sR27b3PlldnfU4zgeoaU9/su14WFP1bWU4yk3v7mu3xx+60j370Q/bFL/6jDQy3+egzi0oY&#10;wS5BH+SaV/emRoSwPBIgmVclBrGYl8fMnES4iB9c0yIE1S5hwobmTSKdQIaIZ/0J3Cp4qxq4eh3K&#10;d/NpPYW0Ge0OxbOxCAAw96cgVegmsMAhin5xAChHnb1PK8E019Jqk4/ttCmBePnIGZvcsttmu1rV&#10;loAR0EfZKi1ADtYEKTMQpGO6KJ5VCBCUhsqgmcNJoqKBAb3wFyAmD8DKrNY9pQktUtqxqjzvA9Pn&#10;9bXPIgayAsCQfg4hgAR8/BjAK5Cmto14gBiwRtmifI0yD0CXAE6AZlgl8jI/tTA7939VAPZRcb1n&#10;TdsSFo3oeaJs6ASwlyvyoCqAayuCuKaQOKDCVB5trnNtgzSfHumxqVH1/Sf7bLT1sp5b9EsLAFdB&#10;7A2mH12Li1zrKu0LESinvNDGKiOAj6j+v/v4B2z36T+2Ldv/Qc+cskkW1wioTAE5gInrXzgAlQ4A&#10;h2alT4zwuePOT9vjm++05bVpN51j7phQ35b35r9Q+exCbKTs92accGKi21bWJo19trAOHIwCaJrN&#10;CdgEa43EB8wRuwOE6vG20bv7P0QQ6t/QHtW9vrxd+WaFNyfxicJs+xzEcu2va2jtBJ2PRDPfK8Ci&#10;HSEH36xA5ScqIJRk7g702tgTu2zisR22eui0TW5/xmZlhc2J97It3d/X3QkBsP6FzGKAuo5caBOP&#10;rXvShHfwql0BsHs2STC415Su5X5fpRYGvGHWu4ZWmegXpzZ2AAskotS6mMq++EI/OkaUodCgAd4E&#10;sMpwrQBwlQBzDcTU4/G4FvESuFWgQjR25mXcyyrO4o0XvrrqDeSNBrD1vqHNC/Dy/iJnEEjf5AAm&#10;LPIhmBEGQuL5QdRF+dTGntb1YWnaEUDMUjtAJ0aY6GuzkfYGT7NXdNU7aaM2XgdsNYBrXZiJEIBX&#10;iI3AW5rO2Jmzu6yl+ZSYgIEuMaPeMQevoABigBeqmsfUse/A4/bk1n+ySd1Lv5sR6BjE0nvq/uwu&#10;xOCV8r2+ItT314QY9yisgniqMKHXRBNjnTXTmbn2bC/CBHG1LenKpNCk/cbwRhrrjv8qcnCIYUNT&#10;obXID2DHKRNxbR6AE+efqR+I4ALwrnlVL9/gwPZ7QyM6iHmG1xsg8/4pocjBrHbBd3iuo90mDx+3&#10;KdFsfV3UpWvxfgk2gMTgE1pccRwQivXNvq6cdctK+3ywA1WhwMpqwKAoEyeDKO6LNViNqFB1Mvrt&#10;fWJ9G9oZDZygXhI/AWKfRsL0gQBpAFUNq8agYQDr7FQBRn6ONHUMVAVwY75vPXhTM6dgCKGg0IEr&#10;kpaOXfsDmAnkarxK5KUGRuu+8DUAzLUAbBW4rtUVr4LWAV2kkyGTGABi9RZMybWqBg4KSU5/d6j+&#10;vM2M9fk87mhrg00PiXkBv8CRI9MJ1nWgrZIzXwFiMd+CGsu1tPISxCzBXFriGA6OZVmUltM/VvlS&#10;4wbFiHYCV89WY+e1EVz31D9l8Ic+eiwA0fdJADo58JXn9WSdUZdfI4/n8T8Kir6oBIF4hDObWBs9&#10;LgCjMfEJjpFyCUTXnrRDtJuv7S0IhhzrrLPZCZnew+12evft1t1+0v9pdEdEeldWxjFI6EseJyQ8&#10;ZIVAeBRxJOf4cKeFpxFnU7HevdWGOKCtp9F5g/f1thWTO+D0nyNMIJXEHDuAYhDKNSFgdOCpbfR8&#10;duCY0/tgensb0q5YUPrnLOVMP1335+WdSY9L0I0TsnKN946D8ThNMVwU9e7inwkcThSO0VUTcWwq&#10;7oJDuBq622CxTl/k6/r7ilBpTpXkH7sGTu0L5Sh0jCoDSEAdlCPQNbAqnYAuiTlkwKT6uI+46mBA&#10;i61xYpscAEwYVGtsUYI4r2U6rg05gBOU6wAMqYybVlyvkINaFIxYlBEhzTmbx1dnVa4RT60DsRQR&#10;s3mwScyH80J7k9cZfUgxPI2pxi3BWzCjAB6DVaX5ROhpmEXPhhjRXZJGow+GixllWEf97AtXfZrI&#10;R7PRTCK0zZLMV5je93oilCRmIGtWIAGo7LPFTpQICIQMGsvPg9J3APRq3xtCI8cgFmY2O4eEWY25&#10;DOGyODaKCx7+qc16rqT/6oyfqIhzylC/BFx/k4DEgXPN1t/b4A4nHFM6KC2LU4y7MjactpPbvmBH&#10;dn7KGg8/Zk8/+WGrP7PdBnvadL3Bejsvu29vf1ej8gCkqDf8bvGpDeZttVEx+jjOLCLWZvtJitLk&#10;OLBwgBzt56vuWO+sdouTJkW6NjmOy6CAJBpDGOCQgr9vf7v73Q52N+tdGq1X78NBdACavMFOfYtC&#10;/HyH+9rdEw1/XYhD7tz1UCF+xAAYn+MJhbgm4pI4PICjTo/Ajr87Xnz4TgP0eCfiuFPyvr5uWwJh&#10;flp8Jd5i5oP+cG4YELuUqD3Vdt4HRuvGZnK5EkuAc/CVU0veR/ZQYMLJ3vu7lKHfzPwx0or8AKPP&#10;KRfkeUXZACRgFmD0k11LAkZA6+noK8U1STYGRtCQRfjcC6veF0YYhInBB8U6aF8L7cyK9I14hr5e&#10;ukjjIEEcx4crazMu9d2XWOSDDK4VC6YnFDFIxDrZoXOnbUoNyMom+jW5KstPbfBQUljvHeBn1JZ+&#10;JAJBoND7475Ig+HqVz2SdFSMOCyGxAtqQAw7PTOsPuyMe0bBmABnAC+xgRZraz5pZ0/ssYP7HrIj&#10;BzdZc9Np6+2ut472C9bZcTF8ehXidtiDM3xvox8n6u6HuGYKYLgj9kLdigMcxQdUBldJB5+kvDui&#10;oxH0DrwXbop4fdH/vXZj3jWge4uNx5nDaAWA5Ewo8x0hyMoohNki/Uv1Nfua99mhE39njU332flL&#10;d4mpBUZpIsxOrA+cRPB+4qA33AnDG4rD5mbtyvV5W0P7K3R3R5xFVA43wLWrs760NMYZRvSenBop&#10;gOFeKcEDiPzESBGnRwIsnOv9pMhJCW52xxDNqqu0wHyw+sbh/DIjIT/jprVvA0seTi3S0jizsF7a&#10;T+XgXZW+4gffLdiNGyvuMombJOcMr+o+Nn2/zqF3xVGmfJM73eAE44Tb4ZRxjtIVPfOqiJC9pjma&#10;5YrC3FKHNOEt0zK1pkdk8+tHTo12+ij0nBgN5+txNZa7+nmIO2BzhPjyuj9vs1S/8iR98d0dkbQd&#10;7lOIREb64szd3yDp06AwnLvx7YWGuAYV6WHFuXdINNgbroyDMJX7AxfMJSZmIQdAjYETkZik9PeN&#10;Nc0stWT0dmoS6i00iKSkQkZROdyaY0oBKo0UboQCSrokklboTKzv4BxfaLC7yfrrz9lAe70Yvzzb&#10;FxDg+4tPLmDxo01l0nF0KhIbaQ0oAR+O9oP4FbufcUFisFEBGe3BoNWMhAF+uDC07wgh8mvSKN1d&#10;dbZv910C7VG71LDDjhy7z86d22/j413meyap8cOzSn0xMQPanu/Gt3lVzOJ+uCI/jxfXwq9dLY4b&#10;vWY3yPv6Dfsqx5CK/uf/et6+/r9eED2r+LP2z//7WffnvfbsgtphTmWv+XGluBdyNCngcroC4KbF&#10;1HQFxJjXFL+ukFMI9Q/qW2+3I5f/3BobN9t1MX4Kttwyx3ddkdCMvnJhzUj4+zy44j7oVYQhMIvu&#10;kZQAaYDAHszuhab/4AJA7+U+xcp3LzH8etVFoSvAPwtAzTtgue73KR8zmxDyvivmtUInXaN/y2CV&#10;93PpSxd9agaY0N70q1mznNNNsZdWDEC5sz+WGKEo+rjR362NTGdavBoDWOuv3YK/6bAk8rBAM6TQ&#10;V9cICH4yu5gTx3oIsELE8eudQNo6uHHmR4q22bQYZWqsQ7Z+uySypPMYElnCQeQbAqhe5nDTRMa8&#10;ZSCK/ZFCQ27QmoUmda8j8lQGN0L6XgDLzwhGuOhdxsWgceo8DvliWIEigNpZ0x6cMQxwIfohHOHJ&#10;j88Drcd1HxokT3QP0wshgUmGiam+tLRsMFTM4WY/mHIIB3yA0c4+2kmon850Um1PJjV8aBWYXdIa&#10;x3WRO84/v+aues8KYM9+9ao71F97VpJcIOE83+e+uma9+u66xr02MNpg3SMn7XLn09bccsamBPrn&#10;Xrjm5a9K+uPyuASzSVvybExx+sJLa1O2ILN9EfOdazK9Y4AoTO00+wFLAsi7IG6Wyqqga6FuVE2A&#10;IjTZRkfti/tgDGilO2GMk7ANE2MqU9yn/9NT97QdP/DXEpLn9Z8A6qD/ew6nS4eSGLdQ31qWi5+0&#10;qOdXuznpehiWk9IiL6N7fPBK7bMgBo8RZ2lX/Z/5ucJigrwdo9vjbYuPMW3qS2Xjetk9Ih3CgnwG&#10;tGJ8IfIow/LL9GaCMHd9IEr5DErRl77K4eLS5PSdfVQZwIpYax0jzQKmU1wjP8opDwCrnXJayYEO&#10;gH1JlhpuRS9JyGKOVeVx3Ch+vbgTho/viPsEu3uhQMQqkDjVP10OZfKpD4Y5vSxA4qK4qjKY1jOT&#10;3V6vj6iJcq0zed73VXnMVzdVC/IRZr8WAyAQDV3rE5NXADv2cRqX5BU4CnOLMM7vRfIiiZGeEXq/&#10;kzylo1zh66u0D2hUwBbpYHL6lmht+pfUFea2Gk0hgyTs6cxuHznv51MhIm9o/V/va7q2kNYomAMh&#10;4FM8xUBY7MMFs6JxQvP4Ig7dyyKEIVwSj222Y8efsMstB+34qc125PA21cMOmKM2KWEzJWZkmSZ1&#10;TavrEn3cIZ/2YYcO/GB5V0apObEQ0NQsGOICXcYBbA28Isxinwpi3EDk65sFzkxXqdZFUhnvDqEh&#10;1aZzeoexnjoJT5zgB/TvJx14WE0J1BcDFgowJa8EAVQGmALIjNr7P0TQ6NmR1j9RyDd7XNf93/t/&#10;LtpB/z9BG+DmOcXAVUExjkG7lsLBR6cVoll9ZZfuS39hLIo8nQEgPiuBjDZ2gCudmtS1aYKWfNWT&#10;00m5MstxmuB1TTwuPArAvsJKRL83po+IS/opHhqz1we3aAAf1KJxZPJMS1r6aDWSVgCFpifEHGKS&#10;GV1zmoxllpFPnsrSSLov4xAS3KW1nhGT8SVFnzgYhjIAvjao5RTA9kElvSdSuxaHCdRgvqkZ+UhQ&#10;wKM4bmcwiDO5k8oxiqhrZWOXTBvMUGXyoo+n9woKxgEQDoriepZlCeMk5ahPddfWVCsEwADZB5aQ&#10;9iK3PpxhSgYC0Asy29jj6tCBp2zn0w/b1ifvtq6uS97HxNnfR5xVL+VZSYYm5b3wJ4bGcZ9EOHBN&#10;2ibeA0bGugighKYJ4VElL1doviRGoQFxjlkQJjlwK+QzAcqfZTBTAhHBSB0IU76VvnP1uQHKoByj&#10;8HgNvGmt6VuVzz20XQAToUcdlAN0sWNGFZg3A2qZjnsAaiyHFMgk1APEmL/Kq5nFygPIKoOziy+3&#10;VHssqH+9yFiGLCHvN1OP6sT/OAFbA69rbIFZz2a2hUEquoqxu6ZCfatraj0Tc5zQAZyAgmI6qc8H&#10;kzyv8O2tugsSdxJgq/HwBw6fYMIZQCtg+rpprhMHpBB5CqvPTRe0muSuNHxqXQjt7wMkaaKJKdyU&#10;Uz3pA0x+xjHZGUh5Eej0jAQnRBwmphyDUGVeMANEupqX8Wo+DEQ/tlomKExwAIOwIEwQx0gxklyM&#10;4FpdjUofSaEzjPKYYmK+1Bd9qFEB+ZZNd9uu7Q963zbN+RAAMHVoChgyzm7CKpmVcFEbK7/KsP4O&#10;DtoEDkwMc68HUqah+D6FahsACYhpH9oj2wrKtstwTmXpq86zPS2mu+rF+oFZaa/qc/K5COQqgCHA&#10;G+H6fP6z34+g9+/ASgN08T+garya92KKfNohKOKA2mcSsLRoM8osT9jMQKdNX7pkM80NtjIuXrpw&#10;3ibrL9ryhNq7p93BG/3nEAQILeaUGWV2sK7Q7kpL4Uy21DstjPYK/AAf0MuCVTnuCa1czAPnHLCT&#10;mJfRZcDkGrdYgJE0Nx1byZbgLQAoAvCeh6eSQtwMGZmmD4QGzmmnfJY/u/J8Tm6omVwF0fBVwlRG&#10;QgHgAHswDdq2nPNFA0Sea2HFE0xVBiRM4Hme5ydzRh5MUS2f8WqZjFMWMABiGDvrRjC41ncKECd4&#10;XQvARDRkBbBMATFdQzrniGE0Gh2QLogJhtXH7+65rGux82UNwGpkZ0xJdQewnovJz2gtffUEbYZh&#10;zut9+BY04E2+OdPlN4lcKEnYuTAMgUfI90ZbqF2LdsThgWvZX00AUg/aib4wa6jJz+flv4cAcOZB&#10;JYAjzDjvEP1j8YvSoUGL/6q4/88CsFXwZgjFCqqI57XUxmjhKFuUx4zmutpnekBdlAsXbObSRRvb&#10;d8Bmz52zOaUnjp2w2YZGm+losfkB4YKzkxgAQ5vOSLOqSzcngE82XbblKVkkM2M2eva0XRXwp5rr&#10;baa/I0Cvb6T76Su09C5QzRupBmT95Fi0UYCtAG6upPKVWMp3DYoGFMhDo1ZADXilreM+lUUbStNz&#10;b2hy1VMAGa+kNL2qwIUStN5f9j7wgPq36rsKxGjZKCfgZCMT6luceQoingyXzHCzeJSJvH+Jsq71&#10;9yXBmOOhvfVuwdAJXMx1Qu4J07WmgQGNGiXnZ2GG0MRiHghTk+vJZGJIwOeDY2p87vc9qB18AWDK&#10;OqAdnGp4mXFMufiKKcBeUJjcxXsoJB2C7MXfmf8gQKxv828sgUvofW5vz7IdXaAS0p4s8kA76tkB&#10;1kFZBmhgACzrj+/Xt/CcjWGVErCEVUJ4RpkAcGrNBHGGAcoStCVxPcrnvbluOlZvVQVC1BPjHHoX&#10;lV8a17MbG2xGoB3ettsm9h+xqaMnbLHuss3UXXRwzzbU21xbq812tdvYyVO2Mqqu11mBvbHRJi9e&#10;tDX60CO9NnbhrF0ZlPK7eMHW3DQP0zrBy2BXTQPXAAyoWE2lBvAFGAJgFcgJ4NTQpVmtEK1YUACb&#10;VVyEkr5pTgP8Qmv7c72xA7wbQVwFL0RfnS112LzO++Y0kvISwICVtGtd8og7s92cGav5MGTmwwgv&#10;vr6eqtezPCCFAQFw1hdAFVAEXu9nV8DrgBYju/ZEG6pxYAIA6MwBMwPgIi8XYUCpaR2k5MOQavis&#10;J695/QIlA3d+/KlMaICLdvZ3KYCLNg1LJf5l+Y3r0/GdgBchFdo3xwpq+crzZY2Vtqy1J23m9QBA&#10;3lnmPUsKBQo3ofmWDc/j/1bTmZf/nTDBzDuEgEoAB9jQnAm+yEtQrgdjxPO6yrpDAlSWq5b1d/D3&#10;0PNJTw7ZyImTNn3+gs22t9raiLTokeM2vHWXzQqcM6fP2uK5CzatcKVfODl11qYE4rU+Yai+zpbb&#10;WmyC9JTA2tUqTX7IJnbvt+n6S7Y4JUuKaST6ynoWmvgWB2RBDljisxyFop/u+QHEAK9CB2T0h0vw&#10;hrkcIA5tXAKeQTA1skxoB3ABXq+/AHB1dLna2AngJPdIWmP0WCYH7+pl1IDZsDRyhWpMJdrIABB5&#10;tXXBFape/0bXNtYNowNg+l0MgKVGi/ybkPo5hGi80HoFCF2i58BLqSXiuuoEsBWqaVyIOAD2shEC&#10;4Cn+p7Q1I/KY0C7cnMklWPxbClNY5WIutfq9MOeLAVT9fijHDNycFoizDasCOts0NbAvwFHcB2oE&#10;kOwD8+/yOQnSjc/Pa0mZRnDm9TBzw+xN4BLPwag0i4kHZRytm+nQvGWZoBLACI7iv+u9iS9N69tm&#10;1afvbLOxZw7boEC4OjlsKxNDNrHvsE1t22Pjh47afFuzjQucg49usXmBe/yZAza6bZdN7NxnMw2X&#10;bU796fEDh2xK2nxxRN1R3p/RbR/wEoDRwNHHTUABWv1sAc1NW9e0AA7Qqlyma+CFBEqPA05d97Lr&#10;Acx9PljmZUhTt4hn6odXqdbIlThEQ5PHlMOVKzN6Zr/y9MNoWJhNDeZM543H/UW+npHMyDWYrMYM&#10;CjNdyyuodk+FKJvXiL/4XhpwzAGcDZpUBW9qY+J+nXyF3JPk4FVY2xCA/CzjTFNqYiQ/4K/en+Qg&#10;loDAdY35Z+a4/RvQuHpvd3IovsXXW1fS+U0Rvvi/5Pdj5aB1sz+MuUybbbSook2pl/+ldi3ymBpB&#10;A7uTioOQZ0KVZxTPzner5lcBjDUAcEmnBo610AFcFl9sBON6oKbnEHkBZG8LpwB4mS7BW/vfenfa&#10;jYGmmcFumxJIl6RNWWQz3SntelAm9bkztjKtMkN9Ds6xI0fs2tSoTZ49b6v9XTZ15oxdEdinz5+3&#10;5a42m1Y/GGcHH51W3ekWiSZWH7iieUV+gJmA5vtESyICuhqIHYCAU2UBdFHOTelCAzvQBdoEcZrg&#10;fp/CGnghGliNtLGRoSpwaxpYafq/zNsygBV5ajgRDeaN7GEAmGsQDe1EoxfkWrpgBMind/ROlEuG&#10;SAap3S9KxsmwpEjT6CzmCCYsG/UbATjT3vBiCgBXu9fBGcAkz0l5Tn69AmKlc9Aq76/dQ1qMyFQT&#10;zhEh7NC+Mu8EZLdCiv9QJb6HfxnhiwHspHK4dwLgKfEFIe2X4K2GUIKW8QxvY8UZgWXUHQ288b9v&#10;/M/Vd0sqAcy/VN0OKvEMU3ESDhGGBs4dMUrwBjDx342wqoUDqFGGfxsatqQAq/sX+/8PYpoIcpOa&#10;5zvYZDUOdtn45Qu2MIYlOWMTdZds4tQZW5jQfxGNqs+7MNBp402XbGlywEYvnrUJgXeJqSgGbyWI&#10;Y99oRqKZbhqhDwyQAC6aUaYzoASotSkgwBlgdkDTv8VMBpBeVkByIAPQwrSWEEgtzYg2QEUDB7gD&#10;xD5tVDRutaFp1MzLuDe0yIGsxuBoD9+6FADzE0U0JI3mDal4gpfr3tBqdDS+94mTVLczhN4H8KYZ&#10;mMyT9RFPpkkGyrJetxP5BYDVGFUAVcGbiwmqRB7XqmX93qxDDVirCxIj+SCUGhHwej9WYQC7uCby&#10;cn6fvoO5x+Upm6Dt9N/Ci0nP5pvy/cX81W9Mym+s/o8g3jX+Y/xTtSHAVHpjW/rgaNGOTtl2uuab&#10;90szulVV9IGrz60S+fketHv2fQljxVX0rbnueTC6gziAmZo4NGmCmHhVC6/XvHGdOHUrrjp93pdn&#10;iBywSscCjrjGohu0pK/MUjvGUktZA7o/VmepHysze34Cq3JKVog0cGeTTbVc1rVRH+fJY1RYRx17&#10;YI27AnNSnHtcA5fAksYUIN3klTalIQDrol4STcx0kO9ACcAdxKF5nfLadIxAVwEcfeBOv8+nqBQm&#10;gJNoyGrIYBSA9TRCQI2O1qRBWGc7xfN5L+XxY7NRvWFF/NgEspvTMIQYBEaDcZGgeHMgxaiXEdBJ&#10;1fliYCbjRD5UBXumAS/AYwI/AewgFvjIB6gJzipwkzKd5RKwNyNMYgcn7y5GCW2cAB6RZg3w0r8N&#10;gPPv1AdbnZUGlqWkf+kjz15Odfn36Vv0r/OboPx2t1ao6yah36MQEHu5ghycKpNEOk1n7/o4qQ0W&#10;R3wUmvOAaAPMXfeRLUDGVBpCmx1AlpYBIHGBTve56yL1q64QIHofXAB1D4NhmOWhfQOEoYHpD0Oh&#10;ZQOw1Tj3luD16T3SReiCQJSrq9Khxpc76l48ywj92VxXHTnP66FAnceF4qboS0WFnSm1ywyLbPCU&#10;Gu6wicF2m8TlcJB4l431qz/N0T79cYZYHIfUXAJ4wanQjvoZ85zgdvCQje/ZZ5NnTtvCOAsjBJpi&#10;iiiAi1Yu8jzEjGaeGIEQ5nNoYAmEScpE/S4sAG6CVY3qUlq0biEH+d5nqjCTGoxBrHQBzLxkKEJv&#10;VMVD2kfczTx+FvWqoSdOn7HRPQds4uhxWxjVNTE0QMwFH1l3MDNxwAMAAR+mYuQzbRGjsAFMVt1U&#10;AbgxnuWSqgCukpcHZAqrZrHHAaXAlya0m9liriDiYmyYFkYWeVrX2CaV74P5/T4x8ZzKpaleG/FW&#10;3Q4u5bmGU3lfMqp4LSwIxowVTwnKJLUJ/72gsHiK/6l3wNGEtc+sYUdzcigZh8eNDnSIUTtt1F31&#10;2mueWBBHeuJe6OdYuf9vkw0XaQhvLc6vcs8xvRfuln5wGwJBxNlOsTwWx/tYXeUkwBG6thUx1+7m&#10;MP+X/0w70G7qGuVheO6WWDiaEPr7Duh93S0R/+QWvRvnjLXZQEez9bc2WH9Hkw9u4XLI9r/9HUF4&#10;gw11l9+D3y8uk2Oqb0z/Y2Ko26ZHe303mOkC6NOAXXRL7mvFYBaaEpBh3oycOGrDD222kce22OCD&#10;T9rk8ROunX3UuaZh0aQiTGbXqgJxoYG9PgdwbKGDto6pKfV51JAxnQBAQ9PG+miZKJhWXFsQA+Ci&#10;yPRRhTEAKKtVfI1ukSY/AUfaNYBCOvxIyEXyYCARDDrddFnftMlGHnrKRvRtjATivI02SfB6PQXF&#10;aLJAU2jTADSaK0DtJqtf1zOlOcgPCV4AAnDA6IBPFECMdDBJmMF+3euM/HWaoDDNCMmPgay4b2aG&#10;+1Sn3yvNi5CRUGDVlbstijhP6atffzYcOUZxXxRQFPqJjCMKCweQ0SFc7zjATcw3WBLHlrKXdS0P&#10;by00AeDiGFG8x7rrbaBLpPRAb4OHOMgMu3ca3mZi0AFcFQnFpENtHvLP8VqaZRXbCODgqE+W2EpQ&#10;Spix8i6FqDsl+L9BEwco6duvSIuzIm2Rdepr0uaT1MGxoQIaLoQCWfjs6vtwbOHAuv7W8BpzAYDn&#10;mYRAIRzco4zvw3OsOAyPd/VzghEseJEJtPw3XEJ5Zwj/XjSrb0UrsLp3Eqb1LEtFEWBDtrY6Y9fw&#10;hroS5J5Q7ooYbobubii66vFYz3/9+qLu4ZhRjhzFzXBadcuEDv/eAFT6AgOmyTOnbGzTdht7aqeN&#10;P7nDxvfu8zOQOIlhURonR6lDm6JZRQJ4DGxB0sYTMpsV4mfMGmk8lWZYKz0uSYLnDgdBi/w0Qo70&#10;HG6VdGp1d0VcGPF4wp0xXPv0Y3FfVHlG5HAhrGkBX1cb5lWSn/Yu8Lijg675oWn0tVYnfYnbyCNP&#10;+XdNcraPaEkNjaYJwFY0h/6Pm8/6ZncKFwEO9+sVk7hEFkAAA3GkPq6BaAIHREGcbuh+tSJnFDFJ&#10;nySu++t2N/iRK13tQZ2tF62r7ZL1dzcWju4NHnLgNcS9yXgDHCzNAdOS+hwwDSPCmH4SI0wpid6v&#10;ezlN8fmvX/P3B6SkATaO+h4CdEn3cXa94LtUzh3f+T4nxdVuMKwfXzrSLuBh8gowAGgV98Hw3fXD&#10;6NSvY6wiiLjoCs4jk0UawOHmx8mHcebVs8+JSW/goYXLH26JukadKpf1uHntJG2qZySISROn/eAH&#10;zvMdG8L3N74JYYZL5jROHiJOGsT3dwaneQla39+5polDOGJZYR1hHQC68NnF8YX3wWmG99d7XSWN&#10;X2/hSKN8HGkCfOHj6+casx5acV8XjXsifsYAkXfXfwyLgO7DpJvpsTIPvg2HGqwf52nF6Uvj0HDL&#10;uKTLGNIQaSOmcPdCSczRcyes54HHrO+hTdZ7/2PW9ZQ0cctFqXzoksyCSzYoaevEIdKERf4Q0piD&#10;njsvySRokNbVTxNgezs5plRlVJbjSvsVuh8wzKh7iCPRh5HQCj2O1BOIkdYcRwojAU58fpMw7dlw&#10;nD2aODeJg6MxzXAzZBcJP2pU34lPsQuCU8et444HrOueR6zvgSes96EnbKD+rEwZDrzmAOw6B1Uf&#10;4AI4DqI6Pwyb65wQTx4A63UABg1JMuN3itYYBKgCLSHHkyKxx4Zj94jx4iDp6SmZZSKOtnRmknTG&#10;2SDcITv9HgY/OKMHYhAK7Zs7ceDwj9sgZ+levbHkJyCmC+K16yWtqAxmN/fhqsjRpNdeWLWrzy37&#10;QWVr1zgLuHRtxM1xTfdwVvDKKqCEacV4AiaEgMRaQTgCKt+lsjBVfbRU16umdMz7BvnUEMKxyHcr&#10;xy0c4oWV5ZZVYd0U1lCEQW796F+hkd0iKawUzGYfBde3poDwkyOLMADGNykt4DgYRZ4GoPgLK58z&#10;hdeWBS765VhuepfoN+vbCqDxPELvZvj3okyyv8y7RJiWkpvixXtiabmpjoVWWFS+ta20dc17SXm+&#10;aANA6zmA1hWQABw+wQxqSQNPisnx6x2VNB8TiEdl6tBJnsbUunTGBvbstb49e2ys6aLK4fgvLYpJ&#10;JuDEwd85uEV/mFFqBr3Q6JiwEfrRo7gfSsPhdujHiOJqSL4+fk0Nz/GjfgQptIyUEaE1RTDNsvo1&#10;EC59aEXMOEycIWlr4g5SvR/9KEAbW60A5CD2U2KLFDdxkM4nT1nbnQ9a85fvtcGDB2WSyBTTT+Fn&#10;MRDhDcagBj88fzo/Wj/QPYUU+sii3t1dFZ3QQvPSJHFItQNAUjgYJBzsHXQyjzwfBnKgiJROjeJa&#10;RYRGRAv4vUhql8wx0MJ7wBzOFHovf0cHTDAJTBOgCJPT+9MF0wfziwCGCPM0KPr1MG2OBZDHgCED&#10;fDnIlyHWEMJzakLWFRaWKLzO8EwLwcqYBuTr4ZWOwcKybihByjsHleB3gDtwMx7g5puijy4+EqhS&#10;g3l9+gbvRnkddFsQBpWxBX1//gNCd730kX6VndYzXDAgVHkW5z2HCZ9dnPinUXe+A5RpB7qT2koh&#10;bRWDZgrR8gx4Cai5TezKIp5KEpALIoXhbSSrRvFVlQOwEHEoNgcIrNzCOb5xli9rLEdsTQ9yU1iS&#10;7ArbhwIorgMovbT79apcHoTmpB/NqDFEHB9gn9/zvKLPW1D0e2PAKgaZoOj30k/NvNqos55D39hN&#10;Wm9szFmZu7ruZnMCvQAQgxaMWCKB3b9XFNIVklkjwsyhP7E0KNOx8ZJNSysird0s80EOTBbMGkLq&#10;BDg0gphEjBIgRgrTR1Vj0nhqnGAWGrkAFv8ScIkJfCpIjOQjyGKaZKZkohi8YkBMQPJrYb4PSxgx&#10;qp3lo5/LfyjBGMT95QCcazrlJcMlWJwkFCgT6SjvjF88kzqqAM50UPgQM8rrbpMCc4J0Hane2mAk&#10;RFptF88ICtACBN5RAt+Znv+8ERTRtYnyCfIQqNxTG7FWPP4nPMI7FN+r5+f38S+SSjDqOf6PeEak&#10;qY/rhAleF5xKe7fNhXik873xjHJNqXIoAhcs4hmPq1wAMUDqJN5ykCqEiFPet+8BrOK7BG+V8rRC&#10;X0rJ/CyE6x+S09dB02AyRWekAaYkZcM9kOtRNggXwmIZ5XSMPvtA1pSu4VpIH1jko8/FqLUPgHkI&#10;RcPTyH40h4i4pyuMEEDXjy2u5fQTjJMmmZMaB8aMHSPopzIAEnEn0iKEAHPf7HIYgmPIB22cYWF4&#10;Z/qgaHRRkV8bcYaULsEjMHk68hOUyQyEOcCUoMv4N6KoX5YCYwXqj8ZOEcFwSbW6CwpQ81zKhZYq&#10;yxByPYCTcZ5RTVfzCZNIh4AJDYyVwH/I9si2pL2yrRK8LpTRpiKmsFKz+m4cBYADFAne1GShVQFJ&#10;gDa+Lb6L8gVIagAGdPn+fEsIhhAQ8b+Sos4IMx7zwjwv8rmHuvO/Z/kAa/l+CeDID8p8d75H084n&#10;MEsA+/aztXRcK8sEeH1qqhrqGbErh56v77oFkwfwMshEHN9dBqUAsIMYIDooA7QJzNoccGXelxHn&#10;GpgL0MYcMyPUxWg3o9YO9Jh2qs4HVxsfhkhtXNPKxXXi7CzhfWC9h+99hRBS3IGqMOOEYc4B4MgL&#10;7UBdMJg0l/IAcDJyMFXJ0ElVhk6wlKACYNX0eoZJMxyiTFI1XY1HX44+3aCbnJmf5Wr1FnVuTOco&#10;N6O2fk/t/vXfld+T8cyvUvU6BICxfHwL10r7QTcFMOGGupISwAniDBMEASby+SbuCQBXgRJLJSG+&#10;mf/Dc7Is9ZXtkMS9G9PlQo6oO4VElEmhcjPAxrV4z6gr76MLFmYypi8gXA/QiENRxkFcmM8Rlpo3&#10;CM0rEEN6/i0AMTSlAACAxeQ+6OR9mQCaa1ovp8ZK4Km8AxFA1qiyGqugGmir1wQWN9MB6YbGrxJA&#10;9dVXogQwRJo5RO9j6T43l5yRYKjQtr5oo6J5Mw0leJ3EUCzocG2iessGrzJVME+ClvwEawmKiKfm&#10;rYIqKfPyenl/Cd4MQ5MzSop5jWaPZ+S9VcL8e1F+US9WBXPGrtH1rfgOY8pnftQZYEpw8X2ZrlJq&#10;ZQAMk7olAh9U2vBFpPaCso7qcwjzP+e/LsGQ4IDyH5YAQVOGBgwNHCCmTPHu4hdC/z/F/89/vzEe&#10;WhfABYABH+m5uXhOls9y+V6piZNH3ELwMK7nfX4Kg8DIYg8GqAAnJxJGXze0bi4Eif5thEGRnwDO&#10;dABYJnQCkxDTmJC5Wte+pAVWB6xAwKqsGoABr9Lziue0kZ8VXJjVkM8Bqz9MPExpBEBxbwHg3EI2&#10;CYBW4wneJPpSmA6hYVWP0oA3AZwg3kiAeB1wi3KEnAtFv5MGD2aiEaoAToYOSkYGFNlPdLDQfxXQ&#10;MtzILElcS0BmuDGedeQij7wn68g6vc+NgMln0P/OfOosvo0D1OZkhvc2H7HBrnPKZw8t1QmIReW3&#10;BwXz8z7rAQyFBmbKRvf6f9c/Lsj7n97XhaK8jzrXAFXWDeU/Lk3njQAuAbOexMw+VhEATjBV3zm1&#10;9f+dACnPqWrgACt1p+BI7UucMgH0qKNm8RRt4WMn1FkIBerKUyBC8ADg0Mq5tU41Xs2rArmkWOUl&#10;AAPaMI8BLOBiLtg1MKADcGheNdqChyIHc2jRXEKJlo0tdXpUsRqBFVS6f7jjnOpqj4amPNq4ALD3&#10;gx1YAdhkhqTUuFUAk09/Cq0bJrHqqN33jcGbAM68BDHE5tn0k33FVsFYADUZLBnawesk4Op5U3ou&#10;K7vQkL54AqCJCKEEozdsASgHFUBNKtJJZRnqyMGtqMvrUBnCZD4HL6YjzEuaMg4SCQryJvrs4rFH&#10;rL35oE13NtnRXX9tTRc22+LydIC7KJvmZpWqYAhAREh3gz4wzDtLexbtBWVbeNvxv2v3VgXEemEB&#10;xaBQgrhqnt6cEkzLxRwqIEtw5TNLjU3+epM5KQDItQBsUAAu+8SU4x/ls6PekuL/6f0BpwC7tDLj&#10;grL+5CZpWs5NArwCpPeDdV3p2C42ALyRfIlmjTDBmbGJdJQh1D/QM28J0KFtYw8rQItZC6DZjM61&#10;aQHycF5Qg7lJHED0/u4MWpqw1yYHG6zj/C73puhrOGAHtv61DXWflTYW4wFaN6F1nwQC5KDe0PhJ&#10;VQBXQx9hBcAIj9q964GZaWijCZ2U97HgnDI+8i1GiwbZCN5k5BFZJ0yJwJyKj/DtAp8aEjClxkyq&#10;gnNj/hxrYgErQqFSDq0VA0al9vV3KrRrmGkBWh/9FsUSSjGvAMB7+PyiQDA72CMAf8l27v+QXTx8&#10;px0+9FHrbz9pC0tTArqeT1lnYjRhCaiq5RFEPK4h7Bi1hzERwtlO3jaVdmMUOP9bWU/81wzzOQ7c&#10;xXgXplqqYC2Bk2AMDQgBWgCccd4xnxkAo3zcUxJgDIBmXQFg6kwNGVvnpFDgv8e9lOH+5A3CeK+O&#10;Czut6fTjNtvTYief+ZidO3ybADtd3BPk87t6VhWo1Xg6RNTSvIMoyzmpXWuDWIwYzziAAWmAytcu&#10;M/DDoBUAdhJYHHyFxi08jgB/DlIx7zvafNoO7PpjO334M1Z//A7bu/fDNj7U4NLYwap7fbmlg5h0&#10;mL9ughFWQFxljKoGZkAEU43Bqzj1rgTuzQC8kdYDWnULRAxkxfRMMFuGNBLkaf208c5mGz590sYu&#10;X7K53g4bOnXCJlsabLq33cZ720KrOSiH41hP+poCoAPeBUNoyOnBLhu+cFb/q16Wiq6JqdDekGt2&#10;fVNM3+h9E8AO3gCqg1cN6QRjFfEAdTAlcU4Z6K3bYwfOfMh2n/6gHTz4dzY7rvaiDr5T70K9YbYG&#10;cwclyHgu/6DMZxUcJyMwPUd7YW3RRv7faQv/j/EvHUiqh7qqhDVDXQngeQGCc5v4BsCQDL+eqqAL&#10;DZwATgoAR/uVgNsIwvg/6+NB+Zy8J+IxpZTl8z848f+UXpibsIuHvmwHD/y+ndr2cTty8I+s8dyj&#10;trq8YLnxHeXCweHF5NvQElKmCmDPr2plQIwWp64hAMw0EeAtyMFJfxiTmn5rAdyCkLhuAiuewK1d&#10;k1ae6W+xS8e+YLsO/4btOfDf7eSxT9oSDalroX2jzhjYUh5ABtgOwhcDN9OpfZ3cBBM4ECa1+9YD&#10;2JmpBtL1oI3rxCWoYEAAB8DIdy0M6IjznGAG7+uKwaYGOmy87rxNnjtr/Tv22OTZszZ+5IhNHD9h&#10;ExeV39duI/UXbKKtSd8nQTMuMI6q+6FnjDbU2VhjvS1MC8ADnTZ49rQtDvfZ0KXzNqMygNgXzfMs&#10;PR8NjLmKOQ3jJIh9hU+Ct0I1YANGtBH5mJdj/Xb53B22++hvWsOlx4yT9HxjOZilAEFJYhoRYE6w&#10;rWNYEcLz2g0OX5vzf4jgxnrhP4VnEv8sAMz9NZCKoj7iocV4B57FXGlo4QQR71G+V3w/+aFtARZz&#10;plxz8CrM/8MzQkAANv2D6r+r5K0n3qN8LvUjDEoA8x1ZNr6DhTM+xam2pc/beWG37Tv4u3bozB/Y&#10;vmd+30Z6ztvy6pyDlu8MAJfmsAOUtCg0bYCSsMyLcml6o4F9QGtJ+fp/MqFDu5aaNryJHMAyp30U&#10;uQCqa2ofjCpBWyW0OVMGIy2n7dihv7Jte37F2hu327J+XGw7W4C3AnzX7ICrBsT1AHYGAbC1vJhG&#10;oh9c3ZkyXAYhxQFfQTGHXKahKEs8AI13Egvm0+TzxhFFQwlUyqsNxiwqPdZrU4D18DHr2bzdxvYf&#10;solDR23y9GmbbW2yqfPnfX+jyeZGG6+vt9GTp2y+r9uG2StJeUO6lw28Z6TBJxrrbL6jxSYuXXJg&#10;wyA8ExDnmmTMcvLRArGIJMi11ZIYjBFY+qQZh+mLPEadWXM70X9Z5t0j3n7upfMNwAIYuDfMxPXA&#10;9ZVNYhrAeeO5FV9gj5cX5pyPwBb/LCgEX9QDEOL+iItRBQbv99beN57LNxHPASriuVbYd3Jk7pQF&#10;N75AhzXFrFJTWeXFwJrewa0K3iEBVyW+FyEQ/dwQVpVvFzgynyNeIg8BwrcXIBfASMezBGzahXtm&#10;xuzS0a/Y3mO/bieOfEJtHO/vK/wEOHx8WegRqw2jP+wHKCwVC6X4J6rXibolwJ3U/m6lsR5gotem&#10;x7ptcrjTJkc7cegPECV4ARWjxzR09oEBHGGCMMu9GIwqwzWBoeviHjt39E4/SjK07Pr71lEB2iqA&#10;M55pN58BMOaa4nwk65+5ntq5BlIxjmtThYDVN74TJXir8TjqJTTsRvBGI8WgCHmEOMOjUYfPnLTJ&#10;ugu20N5sK92dNrzzGevd9rRNXrpgUyfP2Mju/b5cc6GrzSYPHvWtRefbBVS2GT0trS2ws1/wVP0l&#10;G9m+x8Z2H3RTPPq30qYCMcCdVMMRYobR13WQiqFyiV4VxDUCEMV1ll4yAk2/Egdxzhx2k09Aws0Q&#10;5koQQw6EZd2LtlE6GBmNXpCYjU3qHcDPLumf4DwAo+qZkMrDrOHXi/AAjICQtJiU9dSrAqDu8bOL&#10;CiByPdwW49vpw9cG8yTIpiQ0OcGPJbG+THa4w0bd3bDdnToGe+OMrZ62i+5wwSCbjw8AWoV0Pfwb&#10;/XsQBFM1IVFdfefCoXhfAIwDAnkInXCY0bfp37I/eZix4hN4hv+gNpod7LCLe2637roDEsj6VyyG&#10;khU2LsCN4uAiwq8XZ5MR3A57mqyvWF8/0NVgA4Sste+ot8HOBhvubpImZ4lzi43qHu6d0PdxXClK&#10;55ZYWAHoSkBx8mCMTAOu0MAJYoj4QpG3DogIAkCuOFNEs5IWbqZKc2eZrKs2byxh4UAqwErogFUe&#10;mpRr7mIohnPTmWNYFOdwY0508CNL9QMDpIBbPzN/akFcp56kAHnUXQJeREge5R28YYpVge1xQIbZ&#10;p8ZHg/bv3G2Dx4/aKiBjeaY08uD2p21KYJ1tbbSBLU/b0OYdNtPYYCPPHLShnftsYO9+gVv95rPn&#10;bErm96TMaby2HJQFo4WpF1v0uMYR4d/LDpNoV98knDXSyl8kLkbzOH6vCllaiu8r19IBwkePnYlh&#10;aAAs4Ags7gPrTK604t5fB+i6xnUG2rw/L6ZhDfQ1ad9nn1t255A8m8qdR3DVG8b5hPXpeF/hmNJi&#10;Axxi19voTh89nRwOd9l6u+rDYcS9rnAcCeeR8LyibBwqh1cVXlycmQtg8e7CUwomZu2yD9jJvOZ/&#10;8Z04KvgadgmAPJ4z1jgjGEQKZ6cjj5M7plkLrX/MOAi+vn4QnoQEZ2ohRPA/H1HXabi/w0ZEvAfv&#10;1K9v4v36u/UdOLR0XHQQDkuo4wfMcaXcN+pujCyMYsUji4ywLPXeM3o/dZliYwm0L4d2I9zUxmoj&#10;jr5dE7m5rDRCD63tghgeFD/e4mAqyIHJ3G0BYB959k3vCrB5GfqMDFwIeJXyAUTy+z29NC+mE9BY&#10;O80RpZ63QMjcbkFKL5AnULJfsM/5so4aE7kgQBlmchDHWAI+9odmMYeX8XIQ9wt4GwDs2pTQAVqa&#10;yd63Uxg/I/pOkI+GFhqHFUfkcQ8mVGx7yjN0Da0xLsEj0DKwsKr+zog0sJvS6gNfX1uw2a5Wmz5z&#10;xqYvX7bVGQFeWpt+70zjZbsyKsa5dNFmOiRhWy7pu4ZkVeDo3mOjAgnP4OhKmBmGwiWRkxRxHcQ/&#10;FSYa6IGRwq2QsE8SG/dCXAvxqOqX9OaExL5OQFK4JzpIFAdIkvbuUQV1CFzuYC6m7JJm4DRG6laI&#10;s/ygnhdO9h1+/Of1G4txsqJ7WoWfMb6xuCjG6ZACGP9N/x+t5gfFiWHd5ZC161embe36vK2qL33l&#10;+oJ7U12VVr/6HJ5VohtLysfFUP1tPe8qx4te4TTBeQmoWVGsU5/Xv0fgcL4UboPT7AopRh8aaHWw&#10;j0j74d7pZ/kWHmFj7nfcq/fsFWhxyBBvoekloBh7yGk+hCLugS7oJCCwhFybC1ActBdmcWHiA77a&#10;O6mc8wsCGdMdbS1BiKDgPyjEmgDQvjMHYzBc07tMu1+xNKyAzpnBHAzuu3WgVP1eyoILAdjNZ9fC&#10;YQKH/64YWdJockTqekQMON5ZUIekCMeQivxEwhYvM+k+vE0i3AEbbGxAcdGopO9ov5gPKdxbr2s4&#10;fV8Sc9XLdKhTeEnMct56O87KhLgg0+GCwotiHuV3XXT3wwGVH+i6oPtUHinXWeeMfuXarI9CA/hy&#10;BVWYhmho1y4CIuDLa7GzAo0j0Imx0CYwmq/r1Q/EyR2H97ERkZiRxndTTXm4NKJRMIHcwVtmWzio&#10;t0giy4STJIZ6Lp603nPHbVTmz2hXs7Xt3W1dO3daX/0F6zhzwroO7LXek0et5+hhG7lwzjr27LaO&#10;Q/ttoA33SplO+kb3+xVgOKQMTYfvLz6tuB6yJhqTmm+ZnxFD0G+W9sG/1Vf3uCZm7lFSWoyEs/vy&#10;qgBDniQ7zM48JcRc8DJeUVcEiNVZW8GRXCC6JvP4xvOrfgwpJyY+K3r+hat+BOlVXQNM887Q4wKV&#10;AKY8gMfxpNS3qOddf37FQYh7ImUAS3PTOWvTdyIw0WoAZFxaCobGyqC7gAacErPm6LsP5AGuCa71&#10;2Rhg0/dzru+MTFQnfXsQlsOYAxJh4hsRqI0wOWMUOawMNLNbHGhjaW/OBV7g/ynP97NSyICRm9/8&#10;ZxHmsfsMeyg+E0/5XuUS5jHwSFeH8Qp9i77BFxrpu2KmRcrI2wuif6tn0EeXMkFp4YXnU0NqH7Qr&#10;B6Bx/q/vi1UjtLOukS8TnoEs3veWAQEFAiAD+Op2XhJQGYzqF3jqrLf9vPv2hu+vrnerrMA3pLwh&#10;AXHEzwMWswqohMN9kTcKgAHyULNNCOATAv2EwD8pon/t0sSFhgjtKkCFxg1ysxhAAj59JGAEmD5Y&#10;ImKDd8yz/h4xPOYZroUi301hXShgFeRmnEDGmcOYPGi2gd5mMbIALObpE+j8vsLc43R5NF2AViBG&#10;ogvI4/RncF10qa4+jTTQhPLYmCAkpASi+muLAhcn+s8NS9Bg4sGwLXU22nBe/aNB19puQmEB6Dtd&#10;EPGNaHg396IfCFNwADhTUWg11n33S2g0d5yzfgmXnl5pUf3zHrZlkTUwPT0mwg1uWAJKz+SUeA63&#10;Hul2H2MOEofQTON6zwmBZ5xT49nBAqBMiiElLHzzAojnigmnlEddoyo3qvqgMQkWHP45vpSTGf1U&#10;esVJsz+V+zxLEHGKPfWxNNR3rtA1fKJHetv1jtSPLzTaT/1ezFuB0XcawTJys56+O31z+rYTHofI&#10;j2vkxbVZgREPLtbL48fNgeYIQHful4UAIShit5Jw+Mes5X0RFHkgnucRp+ugkOtMO+bSUO9+OcGv&#10;OZ4QXRMfYVb7MZrMwiYA68BXmAOr2YWrhs77bvZDgQnHQkHUicb2bqau3eLLGwtCE0efOIBVM5lV&#10;uS9IVxwzmbI+oCWzetrBGINT2Ud2Ta57Z8hTfdMTmFYC8TjnBndIa7dLs4tGMbsAhK6pz8QuHBws&#10;zi4caDsc+NF8nAE8PIj5Rl9I2mi0w569Me/aFS3MVBCudGhXN5dFLFLA1M01si5V0Ug+uEOeJBgL&#10;xpdxI1SfCS1GI9C/0HWXzphKhaZhMIuDt6FZSWxfHAAzKaQPNYN2FPOxbQoO+5hoLPBgIQYAgTEo&#10;B2P76DLSGiZRmUndg0aBiWFaP2FBTOhrc/0dp4v7xCx6D5gYN8Nde++2urp9VnfpGatr3G9HDu0Q&#10;UNVmYmgGq/xUvaVpdQeI40887fWyvQ5L/BYXZ1RWmlnP4Pri8qy0tMorb35e9yzQl0RzM+2EmRqg&#10;iYEwAUbPIQ/NNzOLKx/5kYcmxMd2Wt/jYANYCiNfwkUgnZ6J+0gjNCDAOun/jdHu8p+jYbnXifrc&#10;lKVtAtjZHg5wnkN52kpg8Hl0BwX/FAozGOI6RNsHKV9h5sc1nk2IcEUjC1QolgrwGMzKQa0ggItG&#10;j7RvBQuQUUbcWwDS66qE5f0pBGJKCW2b+a7BPRyxWyYl2SdkOrJ0kmHp9EIizw/uxkSmjEDjgCuA&#10;x6HdTrpnUteCcOpWHQIpoGWOGXBTbnSo0UGbC0TwEMoTBssBLP2M/El6WZ+H40N58Rx4WRyWydpk&#10;rfXHvO/lklTvgLQd0zv47h3Dem++Qd9Ef2dCgML8CjMtpPy0S3kaC+CyMB9NN+in4If5BqCYi4XR&#10;Rp1gVNcQvntGcT+MK0aclcZbUHwRQMxNCnAIEMy0IMrMi7Gd4Rxg7K4BQEODQItLM0oLNKze4XoC&#10;RSCaA1RcU5lZXVtYnre21rP2zO6H7cSxnfb07kft7NnDEkYzejcc2xEChIAlvpcwaRItq2+Y8usB&#10;KGhSWpt8N0mLbybudWC+I3R0nXiargnIBFgVbA7eDeRaknIOjLIshGmeoHcBWVCmq/kIpwUJIf4l&#10;/9G7DT7iHloY4enmtghNHuAtqQRtUDX/ZtcjP3gSjeq8WSPxqAMLZSHAKox53hKQSVzz8RrqKerL&#10;eLU898d8cAiA0OJRLws6HMAJWACcISAbl2mGNgS4vswSYI7RDwZ8CU6RrgUg4z7iaGBf4SViKgqN&#10;Tkj9uYyS3fW8LpGPVEtTTzF1RVm0usr54guI60oDeAhN3Ke+svdzBNZBpdmjqdaHFQFgBiUctDKn&#10;0GBhBkpbSiInCGuAhLHFvMHgKoeph3Z0GpZ2ANwZFlpTod+DxnDC3FJD0xdzBgI41F8wv667aVo8&#10;k7JejudzD0ytdAmABAj5gGHCpiUEnATOhaVZ61UX4NFH77Cv3P5Jf7cZ14ilVoThs04HLM/O+sUI&#10;8ZzQjKHZqkBL0GSZoKw/3pc8ygRlmVo9Bdiq9UIJQrduFALA/Eber3pPrWyRR+gWhvqKCDvCHMwK&#10;EMsK4Hsxe72tUQhYLpi4EhIAqCBAuTFvIwVwM57asgByAbgyDkhJJxDzegA3zGo97xsAuFpngJj6&#10;hly7B3CTxkWjhT/wNyA2nHNQA1Jfbimw+WgY1wFvmM+epgwaVfFYXx1AdnMaUzsBLKBinntZAT7W&#10;Q5MnwgwuwLreSUHauXLNBwgUx3xm/tZXLumH0GAx7RONlk7wUJyAjxQV83oYmjeJBnciXhDMEoxd&#10;5OV1hdX7AKOnKa80TESafBjU00Xopl6FPM+vEwYTJoNG3y6ZvrgubYOZClAB8dLynHWrX3/wyGZd&#10;n3ZABfGu5b3Vb6L+9SAJ4IVGjDLxPJ5FGIDNuqNeTOWsL01n6qFO7ovn+Du71RHPimdGnXG9JOoD&#10;kClgMj/eJyjzagCWRYImDjCXXQfaIfgBISpTtwDqRhB/I/BW80sAE2JZCcQCaMxgbARdYUpLC9fi&#10;ma/7o2wIAfJq4FV9cX1DPR7GtdDqQa6J9Y9qO3KUhCYN0AaRLvIdqKSDAPn6+ygTmhfQ1ghnB8Cm&#10;8gngnKbyOEAnvwLSKnirlOBmDpiFHD64UEhZKAGblPnZCNHHAXxiCA9LgmkgZyARDJN5XPfRXohr&#10;pHU9QZl1QDAQIXXUgKo8mJmwyojRzy3iRV2+75WbhdH3DObNMtSD+R00OwsYA1QleJPh9T5+f2rG&#10;+JYApN7N68uyKuNhgLH6vMybVdcg6iv+icqnkIi6o564J99V3+z3RLkAruJF3X7yX/FPEBJ8s79r&#10;UT7rrv0fUfwfAAxws9tRghfiPzJ4ljxQBbBPB+kdgkpAR/wbgzp4iDEWQgntAoCLGwCctL5PnBRl&#10;a8D1eGj0NLFrZRECgNfrEYAXC42s96gdrRLaNkGYQMU8BojEIeU7yYR2Tau8QsuW1wnjvtC85BEH&#10;xIBWwFP9tfXPumej5q1SApY4I27Ec04YchDrvfFxrZpKCVx+dsbLvCqA11OCE2aZISxA6oy6gfxa&#10;Ac7UtlUiP8vVtK4zX4I4mbEEtTOmqDzOMkEKc1MnZUrgAqgMARaaL4AcYM1BnioBWkDCffRbA4wl&#10;+GaogzwHalD1eZEOcpD5fUk8I741Te68h2f42UN+L88kHvXyrZFXeQ83peOdo778fwFcH3Rz7QuI&#10;0cAzPkDnprTXieBTfT6IRVeJuWjagvZKoN4MvJFXBW2V1mviGCytgU0E0EqtWQHiTWijBobQtL4P&#10;egHsMJ8BrLSt3i3WUIcJDogRBtLAYRKXGjRCAFaCOiny12lOqMjj3sgL4Lp3k4DmoMXsrQE4yrOO&#10;NsHp+2IV4IQSwBuBm/1jzGimU5iDS/BWAZxxBsIiD60qBvGwAGcRbgRdjZyhXkzeZ8Zsrty/kagv&#10;TWviaIUAZjBsMCIjvpFeRw4E4gGWYOCIp2aGSR0ArqVVpgK6BKY/p6iTdAKYb5jm3xTlAFyayKUZ&#10;HHUleANw+T5cz3vjnlp5D+Pds9y8rrsAcqIe3l2kNO+X78h75XvSbSnrVygGju8BvDGHTb8X0Mbm&#10;gwFqH01fmPFn+hSP2h9eAHjrAVwCNeIQ71nmQ4C2BG6CVySAJogxq32gtaAEYBD93gBbmbceuBsp&#10;ywRQq/3ekqJO9sQSKF2rEqKNPR7gS9BuBHgAMMCaJvN68GYZkeK4HpKmfqaiAHFMW70YrJm3kfJ6&#10;jlwzwOX7YE0PeAOVgA3N+2INHKCsgU8/hnQCLBgl8hK8rokJi3Qy17QowBD1JWjz3hQGtWtF/VAN&#10;oDCja14o0utJZQttU+aVAE4Nxsi0h4BDIf3PBJqTg6jyfU6M9Orbi/z4lgDxHIxfCIN4RoCwmq6a&#10;3Qnc9US54j2KvAAHYSGAeG/S/p5RNrR2vGf53+LbQ+AJsEU8zWcPlwuN7PloYdWPVSLNC4Cx0ABm&#10;OCoEeAFyADPavwrYm8WrxDyvm9Bc9zKlNq4CMKjQon5NaZUnjgZGwFA+tXGU0f2UkdbN6aKos0gX&#10;hCamPpnQObKs/i59SgdtAJcpoWoa0BIPzVoFb4JWIfFCGyeofY4YjVmMQs9PCYwJTgFxI3ATrACV&#10;NBq4pqmVBrwBYAFZjbQeqFWKnxzxEsCMDBNP0BHOO/MGZblk+ARwLa1rmedhQZ7PfYpnPWgXjzsz&#10;FgCGCTMU01XDiHMd7SSmTCB4GJQAqFGhjRNAVVB4ncVz0zwNAMf3BXjzW0SUWaeBo47y3ckPYFU1&#10;7yykdJrz1Wt+XfWu09Q3+SYsAJ6R7xPPi38V/6OI61/FtweAHbhOaGD+mermWfSBGf2XkI9+L/fr&#10;3QWAIMBHO8EP0U9O0GYcSm1NuciL0MEsqprUgO3FpHzdS7w6/ZRzyJlGS9MfDgCjZQEroGer5gp4&#10;dZ2TD4l7H5jtY2PAqtC+AEPh1FgJ2AgBcYAzNWwAu4z7NdIJaA+5hgYuRqFdAAQ4q4DNdDUPSvAm&#10;cR1wxwbjoXnRwPzUaIwkfnoAqUpVkCXQWJZYu1YBIoy0kXza5/9C1EuY2pj7bgbgm5GXE5PXgAk5&#10;098cwF7GgREauNSAZX1QvHu8/xQj9AWgE8Q+ACbGnwac67Rr1pHxAGiVZnwwLePrwQoBbK5HOt93&#10;PYh5H8BIGP8qQqgG3Az5doE3+74O4mJAK6wSPUu8AU/ghEE7OLCp17VugLIK1ipI81qVAD2au2ZG&#10;O2hTI+s+ATDX4QcgE6ypeaEyf30/WKGeXdPYlHewlsQxpgFcrg3bsp5dbCsb4Io4oA1zujovXAW6&#10;a1eVietoVfVnAVNRlj21CCmXa6yzPh/MKmgjWDNezc9y1fzQwLEQHQCnCZ1mdEkFCAtywBJiPhaA&#10;hWDeBJyDb1r5LEworid5GYVVAFcXdlTTlE1Nn8BPZnRgwVBiujQRq0Bz0Gc5MV2CpMrwG5k/QJtg&#10;znzqj7oSFDEPDIh5L+qNa/GOABoQk9ZzARn1uNmezwngBSCLcgU4Mx5lynfytD9r/TXi+f4Q7wMI&#10;eQ/X0HpmCowwmQtt66vnZszPFiJcxrFhtpYPAVZWx4WTirQoK/AkENDU3l92wBMPRwT3By5W6bFm&#10;PHyABc5FaW5W8jmp/4mnkF8nP68JUFxbph40Pc8b9bXNvvkcI8YK8SQKknYtgEsYo80crBBrnDkL&#10;GI3rW+9I0CyrbZbERwxkufmva0vibQ789oUcgMsB5iAWuSYOwPniDTevo1y1POcdcRC4A74AvQPX&#10;iTzqEUkTZ32YzAngjeDMdJWqeRlPEzoA/OJppAhJl+BaB0aB0x0ByNfPmWeVlIiBEgcd4J168b0u&#10;AETkJVA3grlKLPCoPZN7CzBBCdowJYNJPV4wrA/aeDyYPBh/PcMHrb9eLRdhCofQjGhggDI9A/gC&#10;wA5aB2MCuQCj6mbVGCCuanqurw9FPAvAqpyDXsTSzCVfnplLNqPfGnO3cx5PohzvtLwypzph1NK6&#10;cG3rwim/R3k1YaX3Q3jwPVhbaoc5VpSNc4JEvwClaxLyvqZbhNMKa5w9zdpryL1/gvD8wfcYIp7E&#10;EaLuvcSqvlpej42z0m+k09fHjw932fhghGMZZweXwVgr70eGDrbb+FCH4q3iOfroQx7H33cYby+O&#10;JOWIUdFQV6MNtNdbf3udDXU02Gj9RRu5dM6G6y4or8l6W+rtFs434rRAPzHQwRsgBHw1QHPNAamy&#10;nIskIGHWsj4azRv9WEAmIDqIVVba1/vXqgcNTD+ZhSFVDZyAdABXRqGr2jbTVQK89B9uBuAEL1LX&#10;V0AJSAm+EkyhgZHmMz2dNrbnsI1t32/T5y9JKobmnKkAmMGs1NJVALspStminN9XxCEADDP6iiqe&#10;WQC3CuLQbIAuABz5Cb4Agmsrv1YA0xk5wIKGAxD0B1MDJ2FiOhXPgBx0haasls+6wzwtQKN7Q/tS&#10;R5Td2N+GfC6a5ZuFIJiaHhON2uSU/sEkYBq2CdHY2JBo0MZGB2zUCSeLfhse7rXBgS4P164u2vgE&#10;h8N12WCf8gZ7PD400G3DQ4qr3KDHe21kqE/U6/meHibkHg6GE5+qzdh2Z07tgF8uDim4YoY/L/7K&#10;4dvr5/niu+u+vrFJwAh1uA8wKxLjPs7+HVG5KI8HGl52Al1RX5aJOnB4CT/gsaEC3KIJjiJ14YAr&#10;rDSvNDWuhUyJ+pm/CBbiTkqL0LST5zhRc6sN3/+kDT261WZbGt07yQFcjjhHPPqoEccc5kwj+rVs&#10;Z8PZR1P6oMFzJ22s+ZKr/3GFXQeesZGWOtnmMlsApu5lryQGsHzkGa2p+tnXOQ75LrbGoRPvwoDO&#10;O511+gvRP/AOvfcZyg4++e4Rojo41hPAhr8lGg7zJU0lAcLBQ18H0yj7nREnDyeGsSMn9GO22eSm&#10;3Tb22NM219Kse8XMkub0eUJzqo4K8EraoFUJC5BDANgHXxwExQALhAnnpl6YfaGVlOdADMBhBi4u&#10;6brnBYhcW/nADeUBWAK3AJTCUpsWGncKzxy8ktROAs+kAEW9Dp4RvJz6bXRYoWhEBBCGBkWASsDw&#10;UCAa6O+0/p526+9V6NRhA32dDqg+4roO0PqV16s0IBvSfdQ5ojpG9JyRYY6KGbTx8aAJvVOAPbT+&#10;Mmfi3ljVt6OFQ7ihkfle/hW0vDJvq6sLtrw6b2vXlmxVgIfWri7Z1WscKLfgQoATFr0dJchX9G+v&#10;cA7v1XnfiI+TCjG/OVDOTycsTiisxa/oOUWc40HXiqNN8RpjKyA/6RBfZuVduaLrV4tyxXGoV69x&#10;1m+c68spj/gwx7Gj5HMGsMK8Z3XarujZfgypp2fsqtO0nwWML/JVKYPZHYdsYesztrB9ny1secbm&#10;tj9jq2qPWyZHOmxqtNMIcWDws3qHUfk4LSgutd6xd5c1Pv64NW150kYaL1jH7p3W+NnbreFLd1v7&#10;vj3WcPcD1vale+3Sl++y4csXrO2Z3Xb2gfut+8xRmQKNki7dxomDHBeKP6+764k4VnRI1zkNccQP&#10;T44tQyB33VM4PhRrskcHWyTB4prvaiAA43eJi5yf+4q3jswhTKdJMQfePaw7nhjHXFI4JsmmNPFJ&#10;5eE6N6VyA9v32shjO2zs8Z2Sbk/ZyIHDNiUNMC5p7q5xKkud4Y9KXOFon42LxlRmFJIpNYYrnp4x&#10;NtLrHkFosnGFo5xRK+adgHGldaCJUTyWIu0M7vcU2ggASXsMDHaJpGnQKiLcBB0UBQ0PSBsJLACp&#10;14HV4dTXjdO/tJQABcAG+gQmpQfI030sv1xZW/RnorF4JuAl5J0mJvR/JgFWODmEY0SQ92FdA6OZ&#10;JTgkVCiD8ECYAKpFgY/wyrUVMbZIoLpyvQidVu3q9VVPAzpoVfFrN9acuG9VectrCwLJkr/riuJO&#10;BXCXBOIAM88SFSCPPnIpCLGIfDcRH43We0oo+yCYBC2+vRzA7bt5KPQtiwrCCvNN2RXW5lzVR2U7&#10;XdxeATH9UJ/aoZ9MnxSlwb30d9V/9n53kR/XVE7PYgvjXAfNRhT4CUO1qSZ1ASH3QYbUv+ZA+qG7&#10;N9nkA1ts4oGnbFx8Onrn4za2dbfd0t9TLzDhG8vuDJyBW2e97NEjAmTNR/fZ2U9+zpq+eKfVf+qL&#10;dvYTn7eDf/1xu/SJL1jbF+620x/5hNX9wxes6/P3WMunbrcTn/qCnf/Ml6xJAD/zmdus7+xJa3p6&#10;hw2cPu4mdPjmckA1W6UIwP1BADid44cH1AcA0MRFsS1LlMP3l90pMNfZAmVQ5kt/N+Vk2hSmzEBP&#10;W40Ge9vF1OxeIUYWc/d2Soh0tTgNi8m7tu6y5k/faZ1fftjaP3+/dW3epvtaJWjYiSLqGizqGeyl&#10;fmkbXSccFsgG+9iTSSaWm2gy32SGBYCnJCxGVKZbYJEmghwwaD0RYB+TRpJACP9aaSgBnesIg/HM&#10;L4iyUzJJ8fVFW3mfs9C8YfqioaO/6dpdjL0irYOTPswPaDgrGDA5oBJUHo8Q8FxROWjt6rJdvaq4&#10;QuLQyloAatmBtKhnzvg7AWyeDajDatB7KJ4WAl0ABz9dgTmWSkbav0M0Td8VU9zT6tYodOsBJw4J&#10;jhg5j4E3whAukRflIAHVu0f8H/rDqlcApvuCQwseSTFjARDV7SKNlxIj1YyVKC+2AMZqFLiU5yFC&#10;QFYeFl/uaEoXzjdDFJgh92UXAAHq6HC3dbZf1j/A4V7AZeTYhYCArfcLj6KwKMuRafIyP9Pcx44f&#10;kzZ18ZIN3/G4ACzw3rfZxu/dbJP3PmmT2/baLctUCNIxX52U1keglVnaNTfaZV33PWaTj2y30Qef&#10;sqlHt1vPHQ/a4H2P29TDW21KdvnUY9ttUjT9xA4buu8Jm3j4KVt4cpeNPfSUNd/7iA1veto6Ht5k&#10;s+rIr/mGZpJsxcgeoe/S5yN2sSOB71jIqBwbobFbAdfZHE3XyGPI3kfOp2KvKN/3aYndKNgDasr3&#10;RFr1EcrYE2pFcYjjRUm7aaM45s2KmGXs5BkbfGKb+sL7bVlAWUHKS5rniOYK27dI4hOuSNpD5OfZ&#10;vr69CxqBMgCn0AprV2TeiajPqdAkaJg0+wARZl+agjWTEPNQ91IPDAkYAKSXpU7Vg6lI2SXeV8Sg&#10;0aLKU9bNc8BMWvF5xSGuAaTs0waQRALQTJKeh6Z2cCVIRBMCyZQDKUA1Ns4WNurfYqJjqosA1szM&#10;RAEwgBgDZmkqE88pp3LkOgbDvD9NusjPdCkASqFF3vw8I9yFECuILktcV/1TgAuhx1qBmM91zQiR&#10;dgJUqRmDfDqnyIOIR9ctAEzcQeZgVBnFIXbRaGu8aGdOHHSTeUT93yW9Bxs38Bz4O1ZSie+dIk5d&#10;LL3k/Gz3G1bcr+u54GOpX0rgPoH3rk02IQBPSgOP37PJpg4fZ1dK+qT0KdUPFXAhAI3pyvEpK/oJ&#10;XU9ts/6vPGTjkgCj6kRPCphj9z1pY/dusuF7n7AR6L5NHo4pHOeawuG7HrPuL9xn4wJ5592P2Igk&#10;E6NuzC/XOu30jZ1kFtMXV9yXSarP7btPiHzTdf0433hOYexKEYSjdtBIQUhhaQX6DYozeORO+IrT&#10;R/V+seL0UT2kjyqwzowySKd/oevu4+t94GSs0BTzBRP5lAhaQ3W4zyzPEtMHIKIP6gsmYHzXGqE5&#10;YuqGulNjhLbwaR1RugL6NcXz3vDplebwekviHoAVdQcxcATVygAmrqksvr/kuWlcXA8gFXHeDdAq&#10;7lNIgIA43wt5Ht8Y4JuQhZHPjOdHfQkwwgTgXA1sDJqhhclnfKAcfHOtXUsnVa8Xo9gufDCXi/EA&#10;pXNwrUa0mTQsPOHjJALLnHghdv0Mc5b+sW+RozigdgBnPnlKJ4AZcAq/9RLA7iGka0w/YTbTh+1l&#10;GyV1MznE7NSRZ2TFzFvdxRPqLvUYh3OHNg7T3F0CHbAi6lIY005SWlzXeywJi2xoN9vUYOObd9nI&#10;/QLw40/bzJGTtiLr4BZ3wgdQBZGeLKaKuk8csZa7H3JTuekTX7L+2x6w3s/fJ7rX+hT2fO5e6/bw&#10;HuWJFPZ94V4bULk+lRn40gM2evfjUv+PWNOnvmxtW7fZaMNFXygyxXOk5WN0my1OlBbhZZRE2q8L&#10;zLGEkv2S2Iys2wHPxl/sl+TbjuL7y1SA+/0C8kH1idkeJrZ6ie1Z8d+ljxe+vIRsIYNP77Qayn2B&#10;8flVXm7zUiOuiRh5xjTLXSOoo+YbXJTxcgX5c6jf83UPo9NFGS+ndMzLIgQKoYDgcQIYgD40IWGA&#10;IgDl8UK4JBjjWgk6H3EmHxLA5hW6oBBVl01S1qeBCpCRF2AIsCT4kgCga1vVx7slcBOYWS7vzXqq&#10;dSYQM9+B6AAOMDs4FwpzvAB2lEmwx7WoM+73kOcjEKV8vA/MohUX2gKnQOKLMhLIAounBRbfpQMg&#10;KwxNLNI9AWYpCQmCWHQBCcDFXHH9heN65ph1dzaoPpnOsgbpUp07eVD812+H9m2XdaZuBmB34JZ0&#10;s7zI5xB9PZv+sIQGVumyeGmxu8sWh3p9r3WEzy3lkHVQTinRwW7ZvVP93i/byF2P2+BXHra+Lz3o&#10;IO77wv3WRyjqL/IAbf8X77eBLz9oQ9LWQ19+SPc8ZF1fuMeG737MBgTintsfsku33WnDLQLxtICn&#10;58QUFeBEAwPQAGdOHxHPdMRDQxPG5mfFWmh9qBNxpxJAgLI6veOaWSHXMy+BmdeyHJr8puDSj6/l&#10;ESovnRt8lwkxEC6LADA0XpRNJ33iMXodQIv5TUBAXlA+L7R0ACSZdSMlqBKMADaAFPEAptI8C6aX&#10;RnTPIy8TVIKpCqgEVcTzObxPDGDh2QSI+Q7q4XqCN8KIR53V+suwfFbmrQdtGY90ls+8DFUXz+Mb&#10;+WcS2oC2BHAxSFWAdiOliZ1UyxeQs0/sg04CLxvPtTadt862Ojt5aLexBe6hZwCqunCrU3b50klr&#10;bjwnZdDnu8IwmhxO/QIoWrYAao3Iw3R28xlwxkqrRfEeIF4S0Z8OJwreQ2a73sm9kRy4gIFpGYW1&#10;JZICVtfB/Vb/SWlfAXVAoBwAsF8UWG970AHc9bm7de0Bq/ubf3LAQkO3P+wgBrwHP/hX1vFPd9ro&#10;PY9b2xfvtc6dO216uEM/V88tNC3ABKzpqJDgJUzKdJrcUV5gZhcMfUxSCWAAWYLUwXgTSrA6KIty&#10;Nb9fUYI0ponE8A6muLfmgqh4MAdaLdJurouRGHSK7WYAC0wOOHWf+kOkE7glgKH1IE6Nuo7Rxagl&#10;0ydQAkAOGMUZbaU+X9sscAHapZUF36Cw5fQe18izujfeLYSDL6BIoPg8cFA8JwagUtOnqR59Yt4x&#10;n18KhHyf2nt53QHapABo1D8/LzDqPQFlAHQ9WPObMy/jWW/tOXo/338Z0xfekJVA28VIcwDzZlQF&#10;rsdFaUoDYsAbA1l054ZtoK/NQcoOMI11p/QOTGNO+uwEfW+mjoaHu6yro8FWVyQ0lTcuy9E3wUOL&#10;pwmdpOcmiAF2an/K+sg141Wk9T6Y2IVDf4AX4tgGFmMwjzvYXmftm7dayxfusr7bH7TeLz9g5/76&#10;UzaMNpa27bvtfjv5Zx+30//jH+zkn/ytjUjLJoBH1P+t+/jn7dif/a2AfK+N3POEtcoU79+/Xw/X&#10;D5DQ8IUiAm2C9BuBNykBHgDGTJbZzEjiOuAy0ki61K5JAKtKADFMWKUFFI9TzkETQHRg19JBSHWv&#10;gzxpWF+aqXQCmjrC+yaWLoYGByQwVwCUe4njrJBgLRdbcI28eIfsJ8e9AgcDNU4lCGYzrwBPlA2B&#10;ganZ03zKmk5vtYXhQTu+/3N2/tBXbH5K36Z7ZwQ8THE3obNOQLEsKkCM1nNgiPgWwFr2pfk/qYFL&#10;ClAB4hAOJQABZQnMKlW1aZjQkVct44Nz3vetmNC8n74/359nstoq/IEFOv1T2iM8kgAZYA5AV0Fb&#10;Ba/n637AApBmBVoHk/qkXZ2X7dThZxzEK2vTxla7a6vzep7+h/jhyuqi3bi+Kg3daKdlSrOdUnvL&#10;JTtz6oB1SGsD1hhtVh/XNS9pgVfv6QNjDCgrzeCXE4CnvN4j1kNjXhcATlOW+Vq07pwAzbB556VT&#10;Vv/lu63rjget+ysP2JBAuff3/0Ia9S6r+9vP2tm//Ac3rU/+6cet/ZO3u3YGwGjkxn/8oo3e+4Ro&#10;kw1L+w7e9YgN3POYXf7SXTYg04I5NX9uRetmWKVS84aJHfEgdndME/rFSyppuABaFcQ1Ur6bzSIH&#10;oijBvJHyegA46gS4Xh7tKpqjHiflC7S54wfTQWwgx/2hwUN7YeKxUwWaMrQyAA7QVQEdJjemNO8g&#10;YMCcAFUMy+Z2MG4wrO4rQEydCSLuWVqct/oTm+zwsT+3Uztvs4N7P2ptF7aIIaRRKaP7GX12sGUd&#10;ABiqaeF4ToKDb6APTP3ZP08QrxMEBYg3xl8M3rKvmwNTMR1V5q+/HmWoL0LVXzwXQcO7AODoA7My&#10;D2AmcGmLWPRTBWsCeaMpHQNc0uLqjkU7y4TVvc0N52x0tNdGxtrt0MlHbOexT9oTez5kD+/8fdt+&#10;6BPW0n5KvDBiPd3N1t5a59qa+3ymBQDqWQFiKEAZYA1gEyb59FJx3UFcaGc/oT8B7NpY4ZyDWPHh&#10;TpvsbbGmbVut8Z/usJG7n7D2z99tR//kb+zIhz/qc79DAvDonY/Z8O2hfc985B+t4RNftCMf+msb&#10;Vt+ZUepW3dN85wPWvWmLdT+z19d+YjrXnlkBcJUSxEmAlqF8Qj8GQ4KGOT40LgBeD2L9aH1sAnZj&#10;//ZmQC21ZdnXTfCWWlj5RR1uLovCs6cop3w2sHOwy6ycGI9BMB8BFVAZRIpr1CXTUzQnBgSQObAE&#10;8yWI4z0wUWGqAJZrW5V3yjgAdBCWTJwgZt1xf+sZO3Dkw3bg/Ifs6NGP2EjbGc/3AS0AWTB/TTNS&#10;T/EMD7leiyeA+T8AWOnCrPZy/vx4l3iHMoz3Ww/kMp1gfLFmhjI/tbSX9dFtQtVF/cWzqJtZBQAI&#10;fySAAWjVdTAd/imT4H0RqCG16fQEI9CqR2kGkK5dW7K6pj324JYP2NbT77dNZ95jW879uG25+ON2&#10;5+4ftXue/BU7cXy3NTZccABzSgPzugFEzPIAY0xHhYkcmja0bTlgBrEykby8J0gaOECUYJqVaTun&#10;OJqYRddMUvddOGl10px1X7jDmj9/l5vD/V+WSf2F+x3ADFwB3rG7H7eOz9xhhz70EWv65Jd90nlI&#10;ed263r5jp8zyACKanhFozGj6wuxI+Y1Am1oXTcz6awev38PIMlpYgFYDJHhLcxpQl33gKqUWBRxV&#10;LZzxBO86ApwKE8CMco93tNpEe4saYtzGW1ttvKVVjaQ+p7Qw27oCxokJFgjEe3j/WfmAEe3lfUiF&#10;I21tNtjS5NcAlG/KzrvzHDdTGWVGQAggAlACGO2YYek7HJRMHAskJm1ZTH/hxF229+RvWt2Jz9vc&#10;qJhYIPBRbAdXAZwCGA4O6nUzNvJD+1N39INzFBoqR8njegA2gE79OR3l1/L9FM/3fRFoKyBN8P6L&#10;pLqi7148m3cS4JhixBpD2EYfOM3kGMwKcJeaN0zqKEO+byyvMkwT9fU028kje+344d3W3HTBxic6&#10;7I5HfsHu3vGf7dEjP23bL73Xtl76CYU/abdv+c+28+xv2vZdd9ry8rzqnrAe9YM5ngZhkBoUArSp&#10;ZXNeOJYRJ4h1LctQvjDpHcA1LViAOAa0gjiwijRTPoNN52248YI13X6fDamv2yUz+eKnb/PBKqaJ&#10;6PcC6jGBG9O57bZ7reO2+6xfAO/84n3WsXOXgy93uozBMpFAy1ayVfACVihBDZWmdACYjdwDwMUo&#10;9IuoBG4VxBlPAE+RVxAamOkh8jcC2bUrYRGfYHnisZM2evacjZw8bZOnL9jkxXobPa//dI7zftVH&#10;Hx+00UH9VzTolBpDzMWih5HuDhvu6pBmHrWxnk7rO3nKRlubrPeC6pDGZtop+5eAnDig9ukaAFfV&#10;wBBMWzBuCYgSQNTDyDMm5cXDd1h//cFC+wKoKMf9DpYCED6AleT55XMQCAFaLIQIA5yhhVMrhtNE&#10;PD/fjbAqDPJ9Aeni4pwtFV5Knq6u6qpQmV+8m/ISyG7+U5+eQ7+zBDDgjfna6Afj+pfuf0mAOMxs&#10;dxUs4tzDKRYNF0/4NGVuHlDX8Iw9fu/v2NM7/tCeOPE+23H5vbZFAN51+b9ISH7Kjhz8iO3Ye7t4&#10;VNpd9bQ1nrf25vMOXtwG/bR9kYNZ5GlcCRdHI/R+cfSPWQySZaMcbofjuBMyeAV4gwBWgou9oXEn&#10;hNg1EqeDniOHrP4r91qvwoHzJ631c3fYuEzrMYG2+Qt3WbuA2/elWJI4euGsdT+907p27bYJ9QPc&#10;E8mFBH7CAitARHDUBqdeTDe/hgndLzD0+AgggE3NGyHaOEzmBCwhpmwNyBXKOdkkgEoYIF5flnoI&#10;6e9OCnx+3u+egza4da+N7T1sw/sOK6/JJpoabeDkSRs8LXD3dtmoNHWPwD7e3W49h47ZoOIDly+7&#10;9h5WON3Nif111nexzsbGh21opN8dCVhqGZutB6B9maGAkkCGYOISEMHIDhYHsYAFuASmuVmVnQoz&#10;PYC4HsB5nwNIlBqevnZqTjfhVd4d/wutC4hD0weAqxo4BubiXsxzVo9hAi+tsXoMsBZOGqKllVjB&#10;FmucY+War30u1lfHNc5xWvA113FfgJl4vr9bIwIsm/k7eNWejDf4HK0YP07ooGvB+IBC8kWM2jMQ&#10;GSHCWsBTCHEsTE8Xx+202NkT++zc6aN24sQWe+TOD9qh/X9uD+3/SWne99ne5p+1h/f9jO199K/s&#10;6N6/tW2779T/keBlPIY2ZOmmtKkf2wKx3kDviUvj9JisU/WpJ4a7RV3uggixqAo3xNH+NhsbaLPx&#10;gYiPqk/tAAawCeAkABYnNoRXkmtlgCcgjw+22hzO+jN91rPvGWv/4j3W9cV7rXv3bhu6fN5annrK&#10;huvPizkFKJm6uQyNOmp1eX16FmEBTMCa00qZznho34gDYEzoALDKVDRvmtKx7jUADHAdeICzCB2M&#10;ul4FM6ANDUycPLQeFNcT/ACcOmiQwbNnbPzoCRsWKCcuXLTRw8etd/NOm6q7bKNnBNjT52z09HkB&#10;+az+1QEvM9Hcaq0nz9uRTdvs0O59tm/PM/a5v/6YfeQP/8j+5o//xL702dtsy1Pb7fSZU9bVI02N&#10;+SwGdK2M1sMUrwAYkIXGFBOjjQpz2EnXvG9cA1Wh8USESaWGQ6OFBl7AI2pZmo56s26ERQFs17Cq&#10;LzR5pKnLwaz3YuN5nsko99T0pE1MjdnFi6dt567tdkZWy9io/qvM8AlZKlgeuB66++EEzieDNuGO&#10;HwPuDILjx+hwX9BQeE2N4EYoC2cIL6ge1qp3iPCaYn18q3G8DUDFgYX166xlH+xttYHuFhsirjJD&#10;rGsn3SOSkhkApJzw2NVk/Zzo2NlgvZDyATGzHg2XTlpHc50dP7rZPnH799nmYz9tH/mn77UvPvrv&#10;7UtP/JD95We/2x7Y+R575Knft21bH7B9Ozdb/blj1t/XapfPn7Bdmx/z9+CkSY4gHcYHWIKBdfys&#10;5w+XxNbwB8CpR6AdEQ0BWoHZXRNHuhV2VwDsoALIMYXEEkvOeqUvjPtfuAPqGtvkcO5R4ec7OytN&#10;UXfGek8cds+lOdnubgYD2AL8Gym1LyFzwd4PJk5IGZ6VQJWZTMi0kR8qpXpn9W6hgSWtsBYkKKog&#10;DoI5QvuiLX20mDigFUB90EmS1qd9PA+gFmDnXqVz+qZWHiK/yHNBMCBp2dliU9LGMy1qjL2HbOTE&#10;aZvp7LDevQet84ltNnT4qIB+0Tp1besd99jnP/UZ+41f+2374R/4QfvOd77L3vCaW+3VL/8me8VL&#10;/5W9SuGbbr3V3vGWt9q///7vt/f/0i/aZz//eXvm8H4Bh/XXCw5K1ziAFpCtBMhq/VUBjYExByeA&#10;LcDlJi5aXEKAtHsYFWn64pj0AaBY3zwmYEH47g4DHAEJ8IwKPMPuFSVBL2FB2UF9/0CXrIvOVveI&#10;6u1qs/q6c9bV0Wq7d2+yJ564xzY/+qBteuxL6hd+yR569O/tqS0P2NBgn7sk4tOLby/PGBnG0YPV&#10;bWisMbU1AjO0vQsNaXzX+ggMvo88XcPVclmaeUmCg3XpmLk+0EibOR8UYcEL6Y3kXkIqx7JLNHQc&#10;JYo5LTNWWho/4jPH91tHa71df3bFbohYT48Dw2M7/sQeOvRjtuWs+sK7fsLu2vNDtq3up23Lqd+y&#10;7bvv9vXwODicOb5P3zGke5etteGctTaesyurais9h0PEOfR8FbdFxVmSSRw3xnAzxPVwVtdwOyQ+&#10;V9A8/sBsMidAFbQgWmS95/SAa98FAQYAL7AxmK7h24t/MOb0rMA/N96rj6ZTTp6ALgBGeYAWIF1H&#10;ABeQFkAF7NMFWOPc1CK/RjHq7As/VOeM3i1PY5hQHhrYByL0M3MwouanS6MQJslMyrj3gZbQPGgN&#10;mIHycbBW3g9gPSzuiYGQJJgqNDN1Dbc1W8/uAzZ66ZKbYzN9vdK4h611xz67tHu/feojf2d/+Gsf&#10;sB/+D99n73732+07vu3t9q3veKu99lUvt1e87Jvsla94qb3m1a+wV7/qFfYa6BUvE6hfZq9V+KqX&#10;vcS+9V1vt9/7w9+1o6eOSbhMWL+0Dn63/X3hj9sj0HRL8+BaiBshebgXerzibkg67+WeHmmhdEek&#10;XG9v3O9O9OnCKC2XwB0VuNxraozpMfXR3Hd3ShpWQg2Q6d1WVxastaXedux50M6c22/nG/ZY/8RF&#10;a2w7aovXe2xyucHqB++1I2eflEl9xa49t2ZXb6zY1evLaguYecGuPnvFrlxXvntRKby2KvBQbtU9&#10;qWreU+62uFx4TeEttSCGX/QzhGkjN4PVnqscn4qDC44txEU4tKxK+K3KNF8t4p6HM8oyziz4ZU/b&#10;svgEcJMPGM+fPmSHDzytf9BvV6/O2f6jEkhPf8A2H/41aeNfsm1H/8h273tA/ddwrmlR3ze2vlW/&#10;VQLh2hUJ3DmWSMbafhx2wteYwakY9fbD+NTHxaMJ4ZJ8HQt+4MUYZLtluLdRKhzfXPXleiCOC212&#10;ELIumjNrB7rrbaBT1KE+Wvsl6+24JBOj0c7Lvj+19Us26C6IF6ynVWZi23nrbb/ofr89KkdZqA/q&#10;qld91FXn9fV31Ctf9yrd33nZetpLd8YePae7TVqr9bx1tJz3fNI9kOIT0txTAj/nIfX3NUt6d0qK&#10;40guU2OA09U5H7bLRkTs0DBMHjsu4PbX31nkI/nxk+0wjs2kv0ZeP2YW7ocCx4AYO0IxOW6GXQJq&#10;R6PepcE6my9bR1Odwnpru3zBOhsu6v+xa0Onndiyxx7+7Jftt/7rr9nPvOen7Fve9lZ765tfb+96&#10;x5sdvO/4lrfYG1//WnuVAPya17zSXisKAL/SXvHyl0oTv9Re+8qX260C8xte8yp72xteZ2+89VX2&#10;zre/1T71yX+UOcoAnMxPmZuY1jno5aT8HIwCXGhk+o4MEKGVARvXsj+Z/U38byGAgEvhtRtXBKC1&#10;EkgCDwACPFefVShQAZz0871yLQCGXy8a8sSZXTZ3pcd6pvfZ+HK9Dc+fsqaBJ61/5oiNzl+yoyd2&#10;ynpYtuGRAWmTBTGk+tV6t+g78+5o2NCuaFvMdTfV9Q1xLb7PrQs9z9d5I0Tom8tKYoYCJsci8/7w&#10;lLpXIk6QZL8s5nV9bpc16vRHFbKuADPZz9QSsda+vG/A2pov+BJKtHSfTO4emdrLsnYGZA43NZ2x&#10;8+cOWGvzRWn/aXdg4KzitsazvkOHO1DIyqNLCaVlmV5OECutvIyougKMeWh3tnAKqwFQ3+LbggAA&#10;zsF1h/o4AxcNCYh9vx+Z0jj441APsSVIZ8M+273zN23f7t+24fYzrinZI8v30cIMLzRoaNQYEKNP&#10;HWm0c0wJBYVZXPNA0k/z/gajzNKwvnUOaf0M4jjwYzqP6zmcTkjj+Nm2HuIcX/jUkicp6WfeskfS&#10;OCFO9aprgmM/cWYQyUykwXERxKTk2gweNnjbKGQXC/fFxfwqTGhnNuUBfMr7IgEBpVt9sMuNjfZr&#10;v/jf7Ef+7b+xt77hVgHwlfamN7zKvuUtr7e3fvOtdutrX2WvfvWrBN5X2Ote/xp705teZ9/8htfa&#10;6wTQ17/uNbr2Crv1Na+w1+s+AAy9+dbX2rd+y5vt3e98i8I32b1332P/5//9f+z682iqABZ+vWvX&#10;BcDCv/eqa6oAWOxeseQDQoCLvm36+AJinOQBb81hvgB3OM/HQFJ1RJgpKMADsAijj02/XP9F/2Ze&#10;ZXvUz9wlTVTfvst6x09Y58g+G5g6YW0De+zY8UPW3NRge/fusYMHD1hLS4N3DdJ5wwFL3UX9/ozi&#10;mYTliq2CyM/yjAswZgCAvb2i3RhIwve3CgzS7hOMFecWnK6h7XwAi6mbNLFFymOjuivS3h2tl2z/&#10;3q3ipW6Vl5k/PWj1F0+54L9w5pCsBQmmwXY7sm+rtLpMZTQqPKL3qALYNTGgdSK/fL+NU0asvCLt&#10;o9bElXfL8pIKuHMxE8UDtoJ/Lj6IUuf4J67qhdklb5m0CL/deYHv1OmP2Ym2X7Zjdb9ug62H7IpM&#10;heUFPDQoo/IMhS9EXWvLE37GMCcdYia4L7AP2euHzenF+QiRb8vp8fhhvsOBfmb4B+ulJfUY9mdo&#10;nUGsMQmLcYEZM8e3oMHcWRGpr8BuhXkmLqay+/ZWRzlhUIX46a6qLwGtyfSCVqUNqj68oaFSSy16&#10;PQzUOLMB+PEh61d/8L77H7Bf/bVfs/e+5z32bW97m7319a+2N77uVTKPX6LwFdKg0rSvlEkszfoK&#10;TONXv9JeLaC+QSB+4xtfp1AaWddeqWuvlAZ+jeKvVtw1caGN3/T6W+3d73iLfd93f7s9pOfNsXZY&#10;YGG6KaacZMo6AIK8z1hJ+5SU+rzuvigm91Ft19y6DgD5LvIo70CIfib5OUUTgKpoxsJ5gbwAT4xS&#10;A/yhkW47eXq/HTi2yXbuv8O6ZN2cPn3Uevu7xUPHbNMjD9mp48ft6NGjqpvnYh0A0hK0KTRKyrxY&#10;rcV4gOdxH/e4ZmbwShpNfBT94CAA7XsuJxDgMxFgzS4Y5LxHGUxY/R+AxxJGRqjpP9ddOOqgjV0m&#10;J6WZz9ulc0d9d5bTx/dKS5+VyT5t504fsE5ZlmvwI8+lDkAK3wuwYUqjdYf8eSXFexHPd7wZ3TIq&#10;kzTO/w3KQS38dX0HSp9mkqaT9mSrHYa+G89usacP/lfbc+Gnbdux99r5Y7epPyxNpPudCk2c88rU&#10;wagz1zjHlwEq1kFPjEXan60QN0HfLqd4PoNa5PkphIozoEWaY0UnlYcWHhnpMk6KRxP6SfSueVPr&#10;snVOxN11MN3+2DLGmZ1po9CyDHIFFQMnCmM+FmAwNyszbHLIRqTd2Y5mWA3VI7OaOH6xX7njDvuO&#10;d77LvvVtb7F3vPWN9pY3vtZe/+qX2xte9TKZv6+V5n2NNDEgfLkD8lUCJiB+jczj1wuUaGP6v698&#10;xcvtZS95qb30m77JXvKSoJe97KX28pe8xF6mvJf+63+tfrOEwRteae9+11vtL//iT+3y5Tox8bwD&#10;ygekxHDEqz64DkSBAQADVAdgATiACtWA4wRIdH/mKx4UoNoIsgjLOiDqx3nimvqzaHwEx0n14Z/Z&#10;s9sG1Jc+ceq49fX12K4dT9u5s2f9ebx7WUehXaVtXwzgoNIqiPfzQTzu0fswEwEoA8ABZLeURLHF&#10;jYDiYYAWd8LUugCYHTTQrrVN1hWP5bBsQCGlIIFDWQTBtBTJlbVZu3D2qHshnTyyS0BHu4qfhBnm&#10;bkswhnAI7ybKBHHNwb0uXQV1UOYT3tLw8EM+RzupPmUAuPAPdvAFxdxtgHJWoDhz6Au29fB7bMep&#10;99n2E++zE/v/xqbUueceyuY0EWZ4Nc51nyYqpot8OaVPFeEaWIBU8VoooOfSySR8hAPULKNk/6gO&#10;gVbCQSY4fRYazcGq9/RT750ALbtHlD6+LKzwUWof6cS8ChPZ51tZMMGP1w+KPJlgirPog61wxicQ&#10;FP3Wpz71kBhx+86d9hPv+VF725teK035UrtVwGVw6o23vsL+zbe+xf7rT/yA/YfvfZe9862vsze/&#10;7tX2mpcLvALmK176EnuFwPkKpV/+MmndV75C8ZfbN/1rAVf0UoH2X93yr+wl/+pfCdQA+CX2cu6R&#10;dn79ra+xt8r0fvfb32gf+MVfsCP79xXMziqp0KgBqhJk0NQ0A3JoTTSlrgmQPs8LMGtUAiGAUoLH&#10;QVwxXx0468BGnGcy18o00rQ1tTZZQ+Nl6+7rkubttd27dtvWbdtsz97d1tzSZKdOnrB+5XM/IM86&#10;yjqheObG96m9V618hGjj3JEjllBWSADyQSAAW1AAHfBK6+qaOxUodGcGhR4XUBlIWsASFJCXRQH2&#10;AvDSxt0dDf7MNvWDmYvOBRhZR5Vy6x7iCUiWVWJOB5DDzK/2h9OxItO3tD69zaYEgslJgUIATdDm&#10;fDDgc6d6QKPrc5ImDacftW17/ottP/lTtuPgz9q5Q1+0OWm/KFtOHeXIs8cZYS7q9OsCJwD1kecK&#10;QDcSAE5AQ8QT7AB4mC071Tdm8CEO8A4AO0iZ5kHLVuJJsdSSkVOmUqJf61MqbhYWAK7QuMA/MNgp&#10;0LbLXO6wvoF2NwMfeORh+8n3/rh9x7veaG9+w6vtta94qb3km/61TOGX2L9991vs/T/x7+3D/+2n&#10;7Pd/5X32I9/3rfaut99qb5Ip/dY3vMZeJ03KaPMrX/YSEQNXhemMhpVW/uZbb5UJjUZ+iQP6Zar3&#10;m0QvlYZ+2UtFEgK36v5vfdMb7Ld+9ZfU967Tu7JKqjCJBdIEA4ACsACY/DCZQ/P6nK7InSOYmiru&#10;Sa3rACnitU3tCioBnFRJ675Tp0/ovS7Y1q2braH5sh0/ftSe3rHDtmx9ylramuzYscPW3t6k7smi&#10;g5f3yjpSAGW9AdabA3i9IGHgTsJKgpa2BbQxcxAa2GcZBC4/qUF5PotRALja7w2TOQAem94prq4c&#10;mwKw6V1Nk3IfQgAwLlI/3U91IVQmKOIJ3CTGgQjR4BCAHhU/B+BVt+qjzmq/HQD7QJaeyb23THU2&#10;Ojh9iSPufQWAU3M6KIu0X1M4JZO77dIOu3jqK9Z07mGb6G8UuAS0olyCtwpitpr1a6SnASaABJiA&#10;uARoks/3VrRvpjMPELsJzWqVcZZUxsZlG8H7jchdzArQunlVA7DCggAuZjObymEyD49KaEhIAObO&#10;njbb9NRm+/mf/2l79zu/2d7xltfYW17/KjeRb5Wp/D3f+mb7uR/+XvvQB37a/u5Pft3+8vfeb+9/&#10;7w/YD3zv2+273vUmXX+LvfPNr7Nv+WaZ15jYoreoD8wg11sUf8cbX2/f+S1vsu942xsVf529Tn3n&#10;N7/2VfYW9akRAG98nUxy9aFvFfBf97J/bW+Xyf6xj33ER3QBcIAhtG2AIbTuTQGs64RVMEO5EssH&#10;rABIEgApzNp1gHUiLdNWJvPAUJ8DdkxdltNnTlpPX7ddqrtgx08ctfMXztqBg+ofdrfa2pUlf7+q&#10;5RDvXdRdWBAJ1JuDOPLzPdDA9IFzk4WbUQAbgBYALIDoIAYsAA3gMl5DCIh0rQZ0gAS4VM7JgUV9&#10;aXZHPxsAL0pgJHATjAB2XHzV391io4Nd1tXeoL7zRafOtsue5vkOYJEPcBXPzsGuW2YwmTGdfWud&#10;ADB94I3ghdy8VllAvKBO95wk3Lw68oDSwV2UXad5iziE6exgrTgvVAEMOKtgrgK2GocoxxzwyIhM&#10;f/U/ctgfAFeB+o3A7As81LiAlEUbbKlT1biYzQB1hO1WJwK0Q/rZg0Nd1qqfu2nzJvuRH/lB++53&#10;f4t9z7vfam8r+rhvkRb+DgH0R/7Nt9lP/+B32p/95s/Zxz703+wvfucX7bd+7j/aL/3E99lP//B3&#10;2U/+0HfYT/zAt9n7fvA7RN9u//F73m4/8G1vse8X8H/4O7/F/vP3vMN+9Lvfbj/4HW8WvcV+6Dvf&#10;Zj8q8P/Ev3unynyzfftbXmvvlBZ/22tfaW+Tqf4tt77cvvudb7HdO7basvqdscwx+8IBCEI2niP0&#10;AagKgGcIme8UYN3JX+kAbIw4EwKUEqQBlI0UWpPyCnV/R3uzTOZdPmC1/8Azdu78WevobLX2jmbb&#10;9OTjdkn9d7RvvBNChvdFCxf1FBTPDqBm2vOKMFeW5RQT5j/TP+6nLaBmHziBC8giH0DyT6AAZ45A&#10;B3E/oC6ATVnKcE35bjoXoHSNrfzICy0amjcGwTCLa2WlZZlaOnfqiLqEsmovnramy+fUj563lsvn&#10;bUJKo01AHhV/uxBxhQPfhtmddMuMgzf6vlUQlhTmcF5zEHucfqzumWhXGYHatfd67QvlKq4AMGBV&#10;mXXaN0ANJUiroE3AVq+5wNC9U9L6TBul9g0KwGboSx83kOcXQH0R6QcDXgatGORCE5NmP6tJCavO&#10;rmYftPqzP/8ze/ubb7Vvf8c327vecqu05Gs9/j3f9mb7zne80f7T936b/ep7fsA++Es/bh98/4/b&#10;H//q++zDv/wT9ue/8uP2p7/0n+2DP/cf7L+/79/ab//k99sf/OwP2u/91Pfbf/+Jf2cf+JHvst/4&#10;T99tH/iP32W/qvjPf/+77H3f8zb7me97p/3kv3uH/dwPfpv97L//VoH7Lfbd6lO//bWvsLe95hX2&#10;jte/WiB+hf36+3/Bmhrq1V8f93liB6pTABjNTBiADvA6eAgL0M2K+V3rigBNms010BRgYW1zxgNo&#10;UVdJk8bumAysDbO2W8TWO0xJsVijuaXeHn/8MWu4fFnpRf1/RsQBcLwrtLH+pHh2vFdZlndWnOtK&#10;z0iYM2IMaKObFGCmD+ug9XyBmnxAKXAwpeRgKQCTQE3Q1vbNcuAHyAG1308e4BcFYNHAYUITh7gP&#10;8PZ2NllT/VlraTinb+ZZ4k09G03P+UwrK1PWLEBfOHPM2ps5MEHvKv5Da6dZHQAGjA7KqgYOIFZB&#10;TJgALvMhlS8OO0vwJoA3xlmWSX8aAFdBHCBdD96NoM10hvgDczbw+JgEiYBbatb1WjYBW007FQ3K&#10;kkiP84MKyjXRJXgZjQ4aHOq2OmmN9733xwRageabBSBGhL/lDfZ93/52+w6F3/3ON9p7v/877Fd+&#10;7N/ZH/zX/2R//mvvtT95/4/Zx37zp+1vf+N99rcfeK994rd/1j79ez9vn/6DX7DPfPAX7Z/+6Bft&#10;U7//c/aZP/h5++Tv/ozH/+F3fsr+4b+/1/7mV37U/vIXf9h+773/xn75h77N/usPfqv9wg+92374&#10;299i75bmf4e08Le8WiB+3SvtP/6777ZHHrxfffVO17Y+XSQgAwqAjJkaWq4AL5q3iM8uKhQwArwC&#10;hMBaA7IDNzXhenM1wRrxEnxVYPn9IjfdESbKYxVX3cVz1t3V5stA4/3CYiiBWbxfEY9nxvNLYULZ&#10;eB/K5Pf5tjdqs43alxAeyDwHIMAowIu5GiZrgNSBmiDG3Fb+gu73KSrFvRwg1D2Efj/5EgiL+v81&#10;Dcw9XNM7nDtx2Ab6Wt25f4Yp1OIZ3h8XsUcWi45OHzvoC0bcJOc54kt/FnHVVXMnzOmjKlirYM40&#10;RBoKAEc8CY2b8Y1A9ronFZ8FlAHiAPKLqQrcTFfzfcGHQvYiQnKFD+6LwVpNrwcx5UMCh68tjB0A&#10;jlHnCKsAhhFGx0bsQx/6Y/s33/0u+453vNm+Vabsu98mTfy2N9h3vf1N9r2YwN/7LnvP9wlo0qJ/&#10;+ms/bh/5jZ+yP//lHxMgf9Zu+5Nftts+/H67+6/+mz3wsd+2R//xj+yBv/19e/Dv/9Ae+oc/ssc+&#10;+f9n7K3/qzq2/39ujeJOW1rq7u5y617aAqXF3d3dQ9BAQoQE4gkQILg7IQnEQwyH2r298v58/4XX&#10;9/Vas+fkQOn78/lhPUb27H1OcvZz1lozs2b6IGFqP6wc3wNLRv2AiGGdMX/AV5jPe6Z3fx9jv3kV&#10;vd99DN++8jD+TnP6EX7+3fSL76DvfQf95I40qyeOG4kyO9WhlN9bEOtvcxBIA3uNbCa0zFUBYqY0&#10;yybOhJZJLY3sgKrXuB4Wlw+HTOKBctc8VFYONnT315TXmmW3Qkz3OD9YYIbu12eF9slyz3ai7yOL&#10;4CLzAtnB7Oe9tdDGRqH1W4YB7EV1vt5GpQmFaU6BqryACuB1UUkqB4Axb6a03cP6awB2mtZpWwer&#10;+c/B8/T8wvzDBqU2ktccskavbbEJrysySs/Qkk1BW3b6OE6d1BY87jnOB+Zn63uyM3Fb6kgspNBD&#10;7PP1mja8LCh93uAMgNXIcvj653B4lXdzvLxHsb7XaeFwU9qb0wLW5/1SMw+wteN1zQlrozD9GNeD&#10;6uGVOV0Pbr04eKWFfVqviX1Z4No8sHxrAh+bsAbPP/0EnqOP+0CH1gZwx7ZN8Dj912cfuQfPPdwB&#10;rz/VEW/S5O38/jMY0ulVTOv9CSZ2+ztm9PoYiwZ/hVVjuiBuQjdKd6ydPhBp80Yied4IrJs7DCnz&#10;RyFt4WjmhyNxxhDETx1AwH/E0pFdsHT491gy9BssGPAZJnV9B30/fA4fPnMvHqb53pbwtrn9NrRr&#10;eBNeeuhebFy31ga0zvI7K5pJEUwC1QHsQHELN/jCeC0skQYOtLDt0mFajsD4NIDWg+RBvBbea/Py&#10;h60u6CT8vQZkoEmdhIPvPlP1PmRQpne96GiVy6x3McRetHjnKp+rVAC78D2nebXuXWuS3fp3+qYq&#10;a70z61xcsNpojTyFqVZPaVRZJq2LI3aiNc2+TmC5BUbuHvscwqWpJe3xLP/VOgWCJ1HbY/R3Nb2p&#10;7Y4L8w7ZiR5a76wIpZPHDvA9rzaf+MCeXBQVHkFF2Um210pCua2lcCcmlqCOEmxq5zRwuAn9Z3H1&#10;fmpJYtBSrKw0kHBwJd4PNh+Yz9fBZtfD61InXut6gAWuLxvYvNfqFYXEH0km9AXmtTIm3Pf1ACuc&#10;zMIIBa4Wa3iI2dM5aJ14aL047asFHBU2mFVcVoIff+qOhzq2o5ncjuDSfKUZ/eCdLfDsgx0od+Gl&#10;R+/GG890xPs0cft+/iImErT5A77A4uHUuCM7Y83kHkid1R8ZcwdRhiBr/ghsWDIRm6KmI3fVLGxe&#10;OR05K6Zh4/IpWL94ArIWjkHKnCFYO7M/Eib3ROzEHxE9viuB/hqz+n2CgZ+9iPfpG9/drCFaN7wV&#10;LW69BffQJ+713ofYn5nDv7OOAAf+MCEyH9i0lITwCUADi6lA0zSSRMCGi0U7OZA8VEoFm5UFIu9z&#10;IEqkGR2ktrBC4AtYwSlI9fmBz2vC76Ulq8qrvQIlVNbJhudq2InWVLKzluhMKb78lJoz5dAJhRZe&#10;WOFOMTxDERBuDXsB3x2BU8N7SmzE16Ul7lwrukM1lcWo05E3dopgEappuVTz/qpynU6oI0FP2whx&#10;VWkhapivUV5r6glbZfEJVBQpFPEkKk7nufBESjm1ZgU1rKT81DGUFR6lKD2OUqZ59H13bFmPowd3&#10;Y//OLTi0Z5uFO57OO4wNKUk0rzfhwO5cFJ44SF/5GIoJcQm1tsQ/p+zUCRP6wIQn0L431rIudVvN&#10;/lkze4ivl+sBdhATPj5P00gCVprYDWo5aL2m9bD6OltTLTGt7ctsK+joZwhgmTbe/63XsLrOPOvC&#10;NbTV/4V47WsmNNOzBnAl8gtOID4pCS8+/xzuadccHVo1MRHET97fHs88cCeep/Z9+YmOeI2m7Zev&#10;P4YR37yOGT0/RuSwb7B6UnckTeuLFIKYOWcwNiwYiY2Ro7Fp6Xhsj56F3YkLsCthPnbFz8POuLnY&#10;GTvX6rdETUXO4nHIWjAcaXMHY+0Mmdg9ED+lO1aN/wFzCPGIb1/D+0/fg1a33oRmt9yCFrfdglc7&#10;3oPVoyailp2OoDirxSpMFaLnTFkFDtTy/yHzzQFk8+ICSYES5/j3U87WVfHv5/+BaeiYUMXoCiCT&#10;ctRQ0wskhRjq0LUzOt2wjGlpEUHS+VFFJmXFpyzs0IT15UxLixQJpUCTYvqERQa2OowKuQB8XlVF&#10;KUWHxJUasPqsc4JaIY9KtU6dopBDra7TKjoFNih1ef7d/M0FrY46MTAVzBJItc6yIpQCWHOwOhJU&#10;YJvwO3ioDWYdGaq2FMXi6qhQOytYa+6rqRlr9D67YAkpDa84tCLLzqSWq8ZUYY12vK2sIn43jTaX&#10;EuAigqmgG0U/SX7XUT7Ka5kyRdFUshbCjwqyTe0UUhgKrv8LKE2D2rVroQzBKQnqlb9MEJW3Y0MD&#10;sWcQ3CuXK/nHKPLCieJ8tfeWieKJmWqdqGDW/f6a5fVcplpDrThgRY7Y0DpNFYEpE8aEporW1irU&#10;z5Vd6sMJJX9ZR1FeECsEsYD/2KPsDcdPHo97726P++5ogzZNGqJ9i0a4t20zPE6/99mHOuCFRzrg&#10;lceogSld3nySZvP7mDf4G4L2I+HtQ407GNnzhiJ7/nBsjBiFzUvGYtuKKdi+aib2EN69axZir1LK&#10;boK8iyBvWzUdWwh5DmHPXjgCaXMGInlmXyRN7424yd2xcmwXzB/4BUYS4hfvbY+GDRqg8c03owNN&#10;6j4fUAtv3owidj6n848xPY7i0/mmdbXZXinzAsmirRSWWOwjr1hXwhe3jPCUK/a32EEUaDxpO/nX&#10;OlnRYoNZ1umGZxXDa3A5kC6ycxCQTgOHa2ed3aT151dtDlhrzBVY8a9//45///efUIigO8FQB7C5&#10;vAvM8HknCi/8l4Udura+3h/aJv/ad952vOg/tNZd4YZa965jPvkdgtBCifKKs1X97yor9vYfl5jq&#10;nCua8DSZtYWTYHL3KVaX1wiSxeuauPb/kFioomJ4FarItiHhvUp/0RleClc8y05IDFTxmVrXfxa/&#10;Cli+e7YgRMK8dg/51SQo03IygJ02LbJRYrdaitpYJrO0baCZ/dY6bs44TLRGujLfopUsYol5RTRp&#10;1w6LbCo7gerS43zGaX7hWpoeOn38OE2SPIuCqlQ4Y7GOGaXZoXBGS4+jvOioicIZS33YYT5NCkox&#10;RRFTGhSQ46+ABr9kUkHT7khQJ1oLraNAtf2nicwnilIvWj/tpYptyivqz7s9dngftuduxO69Oy24&#10;vkPbFjSbm6N149vRlqZqRwL8aMc21MLt8My9bfFsx9Z476l70e/DFzGr75dYMfZH+rn9kU6tmz1/&#10;KDYuHI5Ni0ZiC4HMXRwAHD0Tu1bPxh4Cu2/NAuyJpyZmfsfqmdiyfJKBnhM5Eht4b+a8wXzWAGry&#10;flg3vQ/iJv2I5aPpH4/4Dv0+eRV38nvd+re/0ZS+GW8+8Si2bFzvzF2awArK+IdCBfmCCwh/gJog&#10;MpgsptaFBv6TQBhIYWAoTFCAuWNACQrvk8YWkK6NCzuUhOJ0g1SiZ9lnUVTWZ2oO2NLfrpg4v9aZ&#10;5wrM13JM7zPb0s5AZEV4c9yb5KZ5+X20G6h8fGlAhQvKbVKHfIVWh7SeLdqhBnQakVbZOUJO0cn+&#10;fscW5aUtdU0a1U75p89ap2W7fN/8CLfCEi00Ub62XDLVBfX+5EMfjqjPuMzP1dSWfaY0taxHPz1E&#10;UVsLbWTq65zoO7lnacTcprqYNiizuNyDFHekqIvPZfn0Ydrw7hzfiqIjtOsJkcXtShxQxUHcr8qK&#10;8dWO/zqmtEztKbpXaSWfI5h/+43+EIHTNiEuhDE4RpRl2zqkUieb55voVPSaM4U0VWji+DS4Xkn4&#10;ywm5nHs58jJ7yoOjP+2oT5pF5UxljlRYnStXsF7n5lbKx7EgdUqVghMc4GdoFmkXfUFs5/VWleHQ&#10;/l0oLDiKfQd34u23X6HZ3AztmzVCi4a3EeKGeOCuVniY8uhdLfHE3a3xyoN34LPn78eUnz5B5NAu&#10;NHf7IG32IGreYQSXWjfSSe7i0di6dCxlAravnIadMTSjY+eY7IqdTainY+uKSaZ9N7NtDqEX/Nnz&#10;BxPiQQZxKiGWJo4e381k9sCv8fQ97XEbtXAzauGnH3kAq6JX2MIOO3NXgAQhgr8SXB9ppTp3Dq87&#10;OlQBCP6c3/BwQongctrUBSfUneXLSnDqT2xwA1jOx64XXZPUD6IJtuvKuv8akZ/M5/G69vMKpbym&#10;1DS85W8soZhfQmMDmQYWgVS4qMxbijp+c60CWNVOg5Z2r8Bl6sE6V6P1/KUGsgfrImGzQ9T4DMF5&#10;ic9wc8A1Juok7LB41skSqK9jB0KQbQQ7gNGL4LTpJl7zaWhkO6ysfAMbeNKukEpNG3uNXAIF9Nvp&#10;hYEpqx0EtAJLpxfaSYasu0pTVqKT9RUeaOGCCis0UZ5yVfXu+m/aOuRXmQPV7GFrbETPjg2lWaDU&#10;zlWV/BKkJrVWvkrR8aK/KDyRJrPikjUPbCOHNEdc2KBMEO3q4EIFdRSojv/0IYLq4dXTa6sThQj6&#10;ozq1VY3fAVIaSsHrGkTR4JWibDZvzcHjBOLO1k3QsvFtaHV7QwO4I7Vxx9bNbCGFFla89VB79H7v&#10;acwf0AmrxvagyTsYWfOHIUcmM7XuFsJr2nfJGGyVCb10HLYtn0iIpxrI2yhKt66YiFxe27J4DNuP&#10;Ma0tDewAHojMuQPZMfSnOd2Hmrg34if3ME382WtP4jZq4KY330LroDX69+llpq6C3G1QSL4hX26B&#10;Y8AE8HjQPHyq8yPC/lr4dUkofFGw8Hm+vcRrTS/+vvA2fyka7Aq770/5oJ3Tvv6aA1sxwQrsV+o0&#10;K4GgK2Raj2L+p4BiesXyTgwslgWWNKmmgDSP62ESWIoqstVdApepacPQdaUOLLeM0i3gcCuygrwJ&#10;LQF+Vgjw4H6JB9PDGZ4PL4cvx2ygrXOc38pU/qWBqWiIStN8WnVlm9NpoQV9WPnAtk9VALyfGhL0&#10;thhE5rbMbpVrtMZaZQ1/S1wggverwzsLa39Wz6CJwvt9Z+IDF/y9mjrSInXtdHDuLM3jKn6W/rH8&#10;Y0Imjf7Z9oPV8Jrq+OKyt/XhgdoKx6fa8lPX3KmELuTQXkzWH6X5XEEtXk6NvXjxUjxyX0cLWGjT&#10;XBDfbmb0nS0ao13ThmjX5HY83LY5Pn3qbszu+blp37XTByB7wTBsiBhp8DrT2Wlf08AGMQFeNsEg&#10;3kaNu52ifC41by4B38J2mw3gUfSbh2P9wmGEeAgBlhYeSFO6L5Jn9DFZNfoHDPr6LdxB077pLTfT&#10;1G+J9956AwUFeTRFL/DvddB6CQETJh4Un/ewhMqBqOzhDYf7Rm3D77lewq+Ft5UJHV4f3t4Wllwj&#10;vCYRvJJgtFsA612wsQyK3glBagsrTNy4iYNaQAs8ibRjPVheBLDgFTge5NB1A0pQuucL2F/Y8XuI&#10;lfp8OMBq78H/K9HzferzXhrILJV5qk3ctfuG7cDBsk/PlOVRE7Ne21uqXZgoRlh7R1tb5YNdN/xz&#10;JHZ8KcFWjLDBrKmqYLrK+doObgsRpN9tsFteg2qE2Aa+3LSRBsAsr7kw+eo0XTzM8kvO2q4bhJpm&#10;To20s3boYNn5vwp+KDc/V3UGKsUB68wmzfnqmsyoqjMlOHHskIFdeaYY06fNQMd2rdC6Oc1n7Zih&#10;eVembWRO334r2jRqiCfubI6ef38aEYR35bjeSJ87AtkLR9oAlNOk0r4eYKeB5QdvpaZ1wjKh1rUt&#10;i8fRdB5r4Dv4R9OEHon17BDW05fOIsSaikqbLX+4L1Jn9cOaqb0xtst7eKBtEzS/7Sa8/erL+PCD&#10;97Bv7w4zfcO1bjh0HhAPhIfHSzgw4e30LD3Tw3W9+Hb+vht9rr92fdvry/+3+5R3889qx85J7QUw&#10;f0uDlCKABepV+sdm7qpO15iXhlZaD1U9uBKvgSUCJxxeLcE0gA1EPUMQOy2s5yk14ef+GeD6z9Nz&#10;/6rzuF4sZphpA4FoZwJfIzo5wS2trKnMt9Rf81A6OWXXDDhr48oudlh5rZEOQFW9XXNlP3DmtLDT&#10;wILUtK3SANx6eF0aaqP7+c+UGS2IFQdsc76mWd1AhEQwhscBSwtLbCUW/2H6Af2KK+U90KX0mUvp&#10;VwvosorTGDFkCLVtI7Rr3tgigFrShG6nYHymLVhu26QhXnvoDozr8iGWjemOtTOHEt5RBu8mAilz&#10;WIBuoRbOXTwKWwlnLiFVKk2cu8Rp5S28Jsg3R4wxszuH2lup4M1eoEGsYciaS5lHLWy+8ED6wv1p&#10;qtOcntUfcwd8jefva4dmt9yEV557Dl2++xbbc3PoOlwKAPYQabTdv/hOwsG9Bo4gDb8mUGygiM/U&#10;87xG95Bdn/dlL9fXK73+M3w+/D6Jv379/R5eJzKhnV9rc/wCVKCEgVMPsOB1cEsLCygBeo2Gpcj3&#10;9VrYQVSvFa0c6gCchINrU0Y2kFYPsIfZTHd+vn/e9Z/r5drPU54a2MPqxS3oEGRa7aH5LprRYeXw&#10;Nq4+gNOD+hfigL1WXL2mqNz8sAfWFmuE5X3Zp5pKcvtnlVHzUmNSfA8bDm+4CF6lZ5Un5PbDBRIO&#10;seZ9VS4hvPIdlVZWlaJfz55o2fAW07jNG96KZpSWt9+GZrfdZgNadxDgL59/BNN6fEnt2xOp1L45&#10;kdSgMoMFLk3lLaZxqV01mEWQN8m0pmbNpYm8mXWbFo5gnYTXFozChgUjTNbPp+9LcLXwQ5JpC0CG&#10;YgOfkUPoN/CeLGrmDLZbPak3PnnpMTQhwE898hAGD+iPLZvW24CUnexA0JxIc9aD41MvBoTSMAlv&#10;p1TweoC92H2BqBx6VlhdeFkS/pnhaXj9je670eeZ9jWQnQ9sI8hhv/X1ANvvz99dnbnziwVUvYYN&#10;B/l6s/nPQDmAvZnuTWaJDVyFwSupB9jfW6999Wz3/PDPcKLv4DR9rQCmlhSMgpMgeljDofVln79W&#10;6iF12re+LKkHtR7c+qkrCfP0qUO+dQBuOLDX5833Zlv5vooFriPI8oH1Q3hQrxdXL99XALOObd0P&#10;V79csv7aGbdXcYXijTW1VIGfOne2QasW2m2D8Ari5tpZ4+ZbbN71TtZ3f+dZzOr1GaLH90D6PEJI&#10;aOXLbqWPm7tsEgGeSHN4HHKkmWVaC1bmJRu1ImvecGyklt1IEJXPlqadOxSZc4YgfeZAZMx2q7c0&#10;H7xRHQF95a1RU7CJz9dnbVo6ASm8V9FPjW75Gx69/15MGj8Whw/vh5YZ2vJJvuBOW+rldwDcCBpJ&#10;eFSSB1jiYXEHe19rljuYXJtwCd0nCdr51D/3evHPrH/uX0t4WxNBzN9XANtqLAKi31vQhks43Gpj&#10;pjXfAQ1gCZTwgarrB668+N0zHFRhmtcL/+8KagiHt1689nX3utTD7ID25nJ4Z2LX+ZkNFMhv0Ugh&#10;7apoIwejjlz5s8YlPAHQBinbKnXtb6yJw+G9oQjcAGQB6k3mcAkH2ExoAUwf2McBX699ffmv6r3G&#10;lXiAQzDzRy/XCp1q+sp1Z1BWXoQB1MDtWzVFS/m/NJkdvDfbljead324TQv0/+AlzO37OWIn9qBG&#10;pGZdNpnwTsY2ys6V07BjxVRsWz7ZTGeNLGtaaD01a/YcmtuClaBmzx2M9XNcXeZsB27ajAHImDmI&#10;pvIgJM8YgrhJAxE5si/mDumF2QO7Y3r/zlg0uicyIicii53EnCGdaerfzu/bAqNHDKPfzx/9ygUL&#10;anCa17/4wYDPDeAJyXX+sMTfK3Cv18CS+uc7ub4uVA6ede1znSnv2/3VM28k4e0l2ipJ00R2/KuE&#10;v6+NQCsVqAIkyBvcKvMer4E9LD6V+Xw9wNdr4T8D6ka8TfgdHJTX5r2o7bX5+u8R/n1CWvliBRr4&#10;MMJ6SAWhKwtU59d6eJ02rS9TFBMcAO0hvh7kazXunzWyNKppYAFqmvXPAEs8xA5gdiTn5a8KMl7n&#10;H2V+Lf8xHtRr4Q3PByDfSPiD1NaUo7KS35NQ65iPg4f2Yd6sGXjm8YfRuqkAvgVNbr0FNxNeAdzw&#10;pr/h5fvvxKiv3kRE/6+RMmsQzdrRBu/uVbOwK3oWNq+Yhpwlk7GRkG2MHI8MaugsCaHNmjmYMhCZ&#10;0rJKZw1Gxgxq2+n0b6f1R8qUfkgY2wsRA7tgUvev0PnN5/DOY/firUfuxVcvPYUfP3wZAzu9iwm9&#10;OiFq8mAkzxuDJ2zT+NvRq1tX28hdg1g2txqCwaU2gmupG7y6fgDrRuKBEcAaiQ4BY8+v90GvEZu/&#10;dXk/nxs+wn0j8fden/+ra07c58vX12aFNufL394WavD9CAfJoOZv7us9PFZvsNQDLHDlA3uAVVcP&#10;b7jGdPCF4A19hoPbPft/g7ceYsmlYJFH6Hvw3XX3Syr94WYeznrN6qaDim1UOQS4rte64H1/X+ha&#10;CNxr4Q2H1oPsrrl6P51UPz0lcQNV15jNYaJrNn1FzWt+cK00ME0c/kPDofX+jZX1Y/IPd/CyzPpw&#10;39dDLQ1cS2h1tIfKmmbKzd2EjPRUvPfmm7bLpEafGxPgmxrchJv+dpOtPf765Ucw8bu3ETWyK81n&#10;+r9aZRU1HVuj5yFu5mjMGNQdg7/5AH0+fgMDP38Hw7/6O2b/9BVWDOqM+JE/ImVCL2RMo6alpBPa&#10;tKn9kUpwUyb2RSLhnf3DF+j/7svo/PKT+Pjxe/D5s/ehy+uPY/Dnr2Fm7y+wZMQPWEotvHJ8X2xg&#10;x/He80/YZnhfvPsWTp864bbCDXvp/7xj5f9FE7OdUr8sUvcJ3vBBrHCI/LP951m92gjcS7wmEdS6&#10;JnM3aHcj+avr/ruF1zl49V2Y1/cTwPwd/UorP1hl0CrVVBLr6gFycPjY3XDxINf7p958DqamgmeE&#10;pxJ/zYsDU/fXgxqS4LpEbd0KLPeZWvBhnZF932pbbmkAC6h6ICWEjKmCHM6eOcWUbVQvc5qibXgM&#10;VF4PwRtocg+uFw/w9VrYTObwPME1iAUm67wWDtfGAjpcC9uoIEUnu9kcMP9AD69+NC+urh5gwazp&#10;IQ+vdpu0eWH+09xcsTaxcyPW2jZ2y6aN2LdnF3p0646mN9+ElvSFG9oWrzfjlgYN8Nw9rTH6i9ex&#10;oPenWDd7AM3nkUibPxIrpwzFnBF9Ma5HJ/T/7D18+/JT+Oyp+/H5k/eh6wuPo/crT2LsJ69hUY8v&#10;kTC8G9IIa9pkJ6nMJwveMT2wvN93GP/Zuxjy91cw6tM3MPn797Fo8PeIJfTxU/oifmIfxE/qi9hJ&#10;fZAydwS2xc7C0M6foOlNN9F3/9q2AjJNyRdcL7d7+a+HwUUNGQRh9X/lA0sEr0R5r32dZnfAeeg1&#10;Bx2+s4cWXxiQzF/55WIQ7RSs8LK43vrPUtsrl5T671l/TVaFF1kOdl7U1frrWrxyrrbcYA1pYEF7&#10;2Y0I+3XvymuRhdbNu/hdLbggbJcJkRZNKDzwiuATRNS8FpfLOgsbdHtemfB+263Sz/8G65UV8+vS&#10;c/iVYteCzzQh4Nq5w3awZNl28dB3YeciP9d1FISa76hOgfjH71fIwBkc2rNVg1gOvHCABeaFasKn&#10;EerKQpzXQJdMacJ8virIh9rLh3bTR5Jwn9l1DA5qgeqhNpjPurJdF8QhKB3QTsM68QB7CUEcjEBr&#10;NZYtkwvBWg+wL9s2stqhQlErZyVBPf85AvYcf1ydtC9f2MOrBR1FxQXYvXMr8o4fwqzpMyxkrxU1&#10;sPZnlrRi+YfXn8LMH95H4pTeyIoYjjUzBmP+kB8xe9CPmDf0JywY3BVz+3Wif/wNZv70KcZ9+TqG&#10;vf88hn3wPCZ++QYW/PgpVhPI1PG9kTKpN8GlTOiNtdS8CaN7YAnvm9XlI8zs/CHm/PQJVo7sRmD7&#10;IY5tVo3+ETFju2P1uF70jfsiYdogbFw2CdHThuK+Fk3w2gvP4WShgsfp/wbayb/gHojwlU/hPq/C&#10;BwXWJdZZKCFhs7owWLxP7e4JQgcDiATVz1pyWV6O2uIi1JXQoistxZXzfFF/vWxg1rG+Ju8kr5U4&#10;zXyB31FHoDLVUsnzZwlhHTvYWv6WdexgmVqwBOvP1vB3Zp0PN1QghcIMdZKhlsEq0EIA68WXOySL&#10;y2tgt5xR/ik1mt4XiZZXBqnu075U52r4jlFBmNTQKuQ7IohrK05Dx4DqpMC6Sie1lSwrgsmLhR8W&#10;uVDEoFzNfHXZKdQoLWF96SmmFJbPFOejsijfQhMVMlhScBRlBUdQlncERccP40xRAQ7u2oA10XOx&#10;bM5kZMWtoAYmcOc9xMoLBsJnWpdlBSVY0EJw/Vy1A9rlqY0pOuRMGroeXgetT7157kUA+8EvC2es&#10;FdCsE5QBtB7c6yFWPqSJzYTmP1qw07zxu3JcA65EmlkmtIXICWJXVnv10n4jd9PQAlrXWRbAhafy&#10;cFxnHvHHSUtPxx0tWtgUza233Ezf9ybc37o5BnzyKlaO7Yb0+UMpwxE7eQDi6Iumzx+DrPmjsZZQ&#10;xU7shbX0bVPmDkHitH6IGtEFC3t9goU9P8XSPl8hZtB3WEdtm0YtmkwQ1xLmxDE9sXrEj4js8zVm&#10;d/kQ8374BPN7foF+77+MT154Eq/e1wFv3N0a3zx1H8Z9/pY9K47aOIW+dQ7N949eehyP3HcH1iTG&#10;mMlq5q6tH6b2k0krqM+7MEKFGdr/R3l1cAof1NLLAJ5ai8d1IYSKSqqpqoBC/axjYKdQUVaESkq5&#10;jvfki1nGF7OytAint2xH6e59qDh2DOWHD6N0/wEUbdmBik07ULJ1F0r3HUTVgaMozN6MyiDEUBFS&#10;CjO0PKW8qNClxS5SSqci6tn6PIkiphQtFUoreF2hjYRGJrQg1br4UsXQCoyTR1GumFoTV2fXCI5v&#10;U860/JTibikFx1BKmBRwryADhRGG4nIt9lexwEE8MCEUsGdKCnCmtMBCFi1ckd/FxxpXKzRRomss&#10;11pMcgk7AXY4CkusZv6M3Fcdss+UdRf5W2zIjEJk9OdYtrQXjuzchl9p6RBg59N60ASg4L3E8iVq&#10;Q0UXCc5L5QW4VJJvmjS0gCNIVadQQbvfIHVwegmZyX8SB7OdaHiBUFJ0ZIrBqZjhIK8T3BQ+qJBC&#10;dxwFnXqKDvKWD6ze0XpSmjXh0wIeZpnWHlYXqaLr7H35Il+laWN7RvEltD2i1UY9NP85Algn9Ck4&#10;XIsCtqYn4bUnHkEjAnwbzedGBPihtq0wvNO7SJpJf3UOoZ03HBsWjcFmTe0snoDk6YORPHMw0uYM&#10;xdqZgxA3ZQCiRnXD8mGdsWzQt1g+4Bss6f0lVg0kwNS26TKhp/Sn79sPSdSqq4Z0pon9OWZ3fh/T&#10;v3sXnZ55AK1vuw2tW7fDLbfcii/feRO9PvsYr7VriaFvPIWIPp9jzfT+2BE/G8N+/AJ/f/1FRMye&#10;aeGBhfkunNDF5/qwQQJRphdeAfHFKGdaRijKdC2oP0NQqyvdsZ+SaoFcpbhg/g6mcS9AG/1ptFsx&#10;uhfYEfh44tLtu3Hu9CkzjdWJ/PrzJfzCtHLXPlyuqsK//vsHLhTznSGcOt9JW+Fo5F+m82+/KUpK&#10;UUsSF8Wkw9T+CCKjfOSTRGvX7cRCiY+2+v2qmc4aiZZZ/IvcBr4HWhstE1apnVJJE1fmru2q4c3e&#10;n2X6M681+r/olMHzLh43iM39nflff7nAPFOFHlp4oQsf9GGJdgIiU4UmWvoPhR3q9EPXXrG952s1&#10;GFZr91l4IlMdw/K7PieIBfg3/55dW1Iwbso72FPWH9mZU6k0a+yzG8jvtHjgYABJ5SuERyIoBWnd&#10;ju2oiE5AycpYnN23y9ZOm2b0ACo4n229n2sB94JW2jVo48VtoufAVkfgll4W4qzSyuAk8op89l4K&#10;N/Qhh+wRS46xF5aw9yw6wp7yMKrYXoMKFiVSV78e2iJMgkgTF1bIXpOmkEwiO/hMUkXx8aw6QlM9&#10;OXtBgSttqwUcpwtOIP/oIRzZvxt5B/dg85LpmNP3WzS77RYznxU00LFlU4whXBla2qj524gR2LJs&#10;nEGcMW+EwRs7rgcWDfwWXd9+AW8/+Sjef/pxfPX0fRj6wXNY0OMTLOrNXrXv10gc1R3p9Gk1kKVB&#10;rLU0paOHdkEEze45XT/E8I9ewPevP4mOd96BBvS9JQO6dkb8vJn46dXHMeHLNxE54EusmzUAO+Jm&#10;IHrGMEweMQjZaevMPBVs8hflDytvQPzxK34NwvtcCKFefgeI4nP/9V8d/0n5zz8slFDlfyn9N1PW&#10;GUgUuxaUBdi//sW6//wT//j1Ks6fOoVf6mp5zz/ZVice8t4/fucL/Qv9uZ9Re+IE213BP/kdZCEo&#10;SulX3vcz5eovl/miXiE4lywk0k7mV2QU/w7Nbf9CsT2qA7HNCtgxu1FvmuD87TUXbADTtNeZwba1&#10;TgCtpeaL0ve9Iv83AFvCTl6pn8910zraGlbXZIbTP5VfzLrQIBStOIk6jvABKS9aKKJr1rHonaSG&#10;1RY5cgfP8x3WVJVf8aVBWoUaFuUfQeziWVi06nOkH/4AaxPGoKZQLskpHS96HFVFRy1G98zpo7Sz&#10;CUn+IZoNB/nPIBT0e/MXLkfBjAgUzlqE/PmLUbpzC4pP7EPRsT0oyduHkvz9dqRo0cm9KDqxF8Us&#10;F5/cjyJeKzrpjghVuYR5HU+q60WU03lsm7cfZfy80pMHUao0iPktK9BRpgpVPELT5Bgho4lSepym&#10;E4EuO2H5ipITZmJoHXRx0QkU0dQpLjhugeslNI0kKhcrVZnmsNXTPHLXFZZYiNLTJ+26Bqzkx1UX&#10;5qP00AFUnGI97zl54jDvycfqnt9h9kfP486WzXELAb795ptwV9OGGN/179gQOdIWWGxeMsYWWWQv&#10;HI20mUOxghp2yKdv4PVH78eT9z2KFk1b4FZq0LeeeRz9Pn4dQ958jKbvh4js9SniR/5kU0fZc7WI&#10;YzjSpg9CwrieWEr/efmg79H/3acxrtuH+PGTN/Bw27Z49f57MaVHJ0zp+jEWUZsnTKcVMHcwcpaO&#10;w/aYmdgSPQt7tmShgJpXALsorF/MF5Z/6mNyBYcPKbS8AKGParG5QT40YMSyUnUAGohyg1du0Cpc&#10;VG+nXGjwiZZN3YmTqDpyDGfl614kZIRUEJ45dATVx04QJnYsNN2lwWUZyYWx86sCsbGLYPxCZr7t&#10;GsK8tL3fOURmv3OTAqFVcE4zFOzMtSOHQk/PVtNik1iH7jp11em6dtSQuep31zhH+F2qXUC0bFdW&#10;JsVgCyTwj20glR3FhTpahhJ+poFKuJXa9JFSBdfwWZLzfLbBG9wvl1AKSfDanDNFG8Mf2J6DxKgF&#10;WL66Jw6Wjce6pLE4vXM3LtLNaKD4Xjv7V+f2FspRJswEuYrarqamEFeoLUuXxKB4/nKULFyBwpkL&#10;UbJpva2RrinLc8K8BTKcceumbSBK2ta0LjU5xSKUTCOXsLdjL3bFyRWFIV7SsY01NEnqLOj/l19o&#10;Hqj8q/bHpTmjHQqUBnnbseA3l6+j9tWCDp1K+CvNHB0+pSMz1NPqZELtpKj0Z/berteWqeNCCvWC&#10;KqzQQg21SwO1z89l/Odlb8fFtFxc2LXf/Ay9hP/6nz+wN3oxZr31OB69o62Zzy1vvRXtb7/FAM5Z&#10;MsrWPG9dOh6blozF+gWjEEv/dcInr+GNDq0wb+JQfPD2W7iJWvNvlB5dvkTUvIn49uE7MfHTVxA7&#10;sht9337YuGAkNkWOw6aI8cgkxGun9EM8NXEsZfHIH7GMfnHkgO+wqH9XzOj2Keb3+hIrh3fDmsmK&#10;De6PTHYiW6ImYsfq6di+ejby9m21kxMVkKGQv/AYXD96HA6h6nxq+UBsoCpIQ9c8qHyef2ZI/HOD&#10;Z2vw61JtNaqPHkP14aP8nS/jfBGtnn2H+JJesA7GwCV40p4WnihtTPgF6kVzb+i/U0xLB883f55i&#10;1yyv63KVeF3wE2ABJHgFYSgWmKlteRMmuha6bmUt3FBe9W4RxzWABWUvbrqpXtvaVBG/gzSyA5hC&#10;gC8R8Et6Pr+bA9/BKv/6gsUWu+kqibaX3bc1GymrFyM5IRL/+P/KkbF5KLJXL+K7WoIGPl5X8bwm&#10;Kiu1Q5bKceUce6CNm3EhMR3nk9JQl5yGK2WFtNEJ2eVKmiVVhE3nu/C+S/45Sp3YEaMSxf+yLB9b&#10;W+7oc3SQk/xZ79PK3w3fMkd5+b3yhSXnFdLIOgt0sDr3j1RAg7YlMbgVEyxTkXKF8JlYXi+Ipgn4&#10;0prPK1OJL4lWJ7FsywzZs1elb0ZtTDpqV2egYnkiqnbspFbQgpEqnD60Gyu6fYB3H7gLbW4jvI1v&#10;R/uGN2Mi67YsHY2tyydg18op2B09DTmRYxA7pjsWErCZP3yCxcN/wLgeX+LVe+/Ch48/hOl9O2PO&#10;4K6Y0+sbLO1P/5d+b8acYdiyZAJ2Rk3F9mVTsXnxeNbJdx6ItbMGYc3UQYge0xerRvRA9MgeiBnV&#10;AwkT+iCR9ybPGozMBcNpvo/HjlX8DjShd8fPxY70OFTQTahT76/OSKDwfyAN6lPJ9Qs4wq/9lXhY&#10;b9QBXJ+XqJ060LrDR1C7ez9qj5+gKao5aJq+go9tFPLoTGAHqoHo4TVAnfiOwT5HqdUF1/g7eoAF&#10;nuCpqlBorMsLLm/GSq4HuV7c++Vh9WCFlyX1ccMC15nNZn6rbADLdHZ5BzHvE6B6DiWUZ6rdNq4E&#10;z7XPpgl9ilZqztoEZKyNxIa9Y5F5sAtilg+h5XJcK7HcwNX5akoVtSdF00WaPqotP0mtWojzp2lm&#10;525Bxcb1OHfyEC5qoIr+qxM3Gq3zkkxsJNoNioX7wDbKzLzq7ZhSPUNt/HWmCjcMxRwLUonyFD8a&#10;bQNcdo33qK2WU2rknOaHejRv7qjnlXkk08iZQqyT2DU3TaAFIBZSyB9ZR6eovjwhA1UrklG1KhnV&#10;KxJRkZVjPrTt/0TJmDkCXZ+jOdyiMd6+/y682qElJnV9D9uX02yl5tu7egYOJczBPqYKyl9PXziF&#10;pnTS5AE21bNyxE9YNvQHLBvyA5YM6YJVY3rZtZSZQ6zt1uWTsSd6JvbFzsHOlVPpS4+ywTFp1jRq&#10;5DWTBiBufB/ET+hneS2tzJivDfLGIJfw7hS81L774mdj/5r52J0RD+04og7KgyawBGy4CMjwvE0n&#10;hYu/Ll8zKHuIwwH28qc6lQmX3VNDjXgiz+C9oI6CJrW0u981U+2vgVUgK+Uz9Fz/7PDPsHrLM+Uz&#10;TGhmm4vF98DMZ5qspgkpHl7lBavyFzS1yPfATnQING84sF48uD7vfWPfOXixsgEcCE16M6P5bA+t&#10;1jF4eEPPZlrvB7vwxU3JiaaJl0V1w6YTA7BxxxRkRC9BA4UHKiZYUOmcYC3cEIgC+GxFAc6p59Ji&#10;DgFHwHQMaWgUWqAKfgIkqLXAQ+1kLvsTH7TPlpnRgo55mdDqMFxd/eCWyj5vI9QBwAa0opX8jpRh&#10;4tpoJRafx57K9jDiP1JTR/6MJA1k6Qc6R7NFwf2aD9QuhlphpWkjmzJinXae1OBO7aGjqFydijPL&#10;k1ARtRY1Rw5T+/K65harK7AlJQHjP38L39D0/bRjG3z8YHvMpv+6Y4W072SCN9MANohjpyOXEGfP&#10;H2VLJ1NmDMWaif2wenQvatGfTGJGdUfa7GG2bnrLsol8xlTCP5v3L8C+uFmmUbMj5F+PJMxjkbN4&#10;AjZGjMOGhWMt3bx4ogVKCPad0v4xU7E3dgb2EuB9CfOwLXU1iktO2YvtX3QPsIdQ4ssGaZC3hRfK&#10;B2KWjOrCRM8Kh+pG4q+HgGSdnu01pokGn1ivI2H8fU6zCl53//+LqANQ1JVNb8mi4vsrn1ZwqtP2&#10;2tXD60H2AHtotZ/VX2necPHgumfUl73Y2mrTvAKXKT/Da+DQIqTrIJaEPkspP7+6vBDrli5F9qol&#10;iInrh0NlixATPcot5AgF4CtPOC3mV4s2BHMl4a0kqMoH2lUBEKFDvAmjm/uVJledfF0CJYAlAbRe&#10;03poBXQ91P6ag9gDHA5qOLgSmdl+fthig/VHs6cKTR0pz3+mBhEEqIfVopL4j6xfWql/Pq8J6jq2&#10;1Q9fWUpwD+FcMTsk3Ue/qI7aO//kcazPTMVqar4eT96DTve1wY8vPGwjzDsI6m5CdIDQHVkzD8eS&#10;5uMgIRJMu2hS5xLOnEXjkDV3FNJnDkPq9KFInz2C/u4E7Iiahl2raPKums57CP+aBTicuBCHEudj&#10;x0rtizUmiCseh9zlU7BtxTSa6bOwJ4ZaNnYetT7z0dOxK4oAUwPviaEG5vfYGzcb21PjUFx62hZr&#10;CEy95Ndr4HAg/yS6Hoi1t7r66x5gD10IPmlUpQGYpn3Nz3W+roPWXXcphff4w9f8/f7Z4akX+63C&#10;yv5oVQGsUxhtIMwGh1wnHi710P65LKsuHCYPlIfK5yUOWGeSW+wx3xcDOhxkg1YA8zoVie21pfsD&#10;gL0WlvnsPy/UafC76HO08ktb26ZHRSF9BU3prOXYczTGAezFB+sLVDOlWTbte4YvMst+SaUPzq83&#10;l50Z7kRaWHPJOgw8aBvAbNcIm4fXwerg9QDbddPO/KMCcMMBll/s804Dy7wWwPxDtWDDA2zwutQ0&#10;Mf8hPtTQpYEIZI1mWu/LMlOth7ZtWC5q8EQ/TCU1djmOHj2EjVnpyIyYiBnfvINu1MJD3noWkYO+&#10;pekr7TnFAD6atAB56xbheFIEYZ6PQ/RFDwayV5vXEdY9TB2Ac7F/tUxuakzKkcR5lPk4zPsOsyPY&#10;Gz3VdunQxnbaoWMrte2OqOkG8F7eJ9Hzdq2Ygp36Dkx30YfeEz2DvjA18cZUVNMFkBaT+WtQEQ6/&#10;/PB/g9jqKVqJFSoH1zxkHrRw8UD5a6HUYPV5V7b2QRuJoLzRM61dCNQ/wxxaA62yNDABVjSSM0Wv&#10;HZzysPq6cHjrpd6MlYTnJR5kZ2pTNDCl5/D98RICV2WBGxIHsERToB5gnb1tprUAVsqy/2ytd9CR&#10;KmdpTWxaG4e4eTMRu2qcWwt9jRYWtJTzAbTex5WPfJZlmdlWFsiBuewB1uYATgurvfOR3VJLPouA&#10;+jlfLRy5EcDh4q47QMPBDYc5XANf1ICWAA6Atd5QP4rKBNqD67SwtLGD2bQwywL4In8IM7H1o7BO&#10;HYC0s/lGlLwTR5CdmYaV44cgk77nxE9fI8BPYUHfLyxYf3fUZMI40wA8vlYAL8LRNQtxNGE+jiVG&#10;4MS6JTiZFoU8yvHkpQQ9EocTInCAWnQ/4d1PTXqIGvgAn3GQHcFh5WNmYKf2hV6oOOFh2LJoNLbT&#10;3N61cqYDOHo2dq+g+UwNv3v5JOanYAe19C5Cvm0lrYEdm3CeL7U03hW/BpmAeBj/Cl6JB9jKTFWW&#10;eNi8eKD+X8TfE77e2vmuTgSw0tAz+b1Ngjovf9a+KgcieM/VUOoB1liIgPWw/hlY/va8Xg96Paw3&#10;Eqcpla/vGDSyfVGdpQeVdU74WSzbs+2ag9drYG9GXwo0sz1badDGPtM0NYXP0wDZod1bELds7rUa&#10;2IN8TuCaBnbwur2sHOj1mtaB68WV6wE2P5nls7X0v/RF7dnavkc+dz6/nINX93iITfsGYNt5S8yH&#10;Axue92WJDW6ZBg60bwCs4FXegRtoYP5wznR213xb317XQ/U211gFbYKu9GTeEWzdtgUDu3yLtZP6&#10;I35MD0z4/HXM6f6xbXuzO2oi9lELH46djeM0gfPWRRJkCk3iY/RpBXFeynLkp0cR5BUoyFhJ2COw&#10;T+awIFwyEXuWT8ZeykGaxIcI9MHomdi9hL4uAU6Z0AMZk3pjy/zR2BY5Edvp/+7gPTvoF2+PHEsZ&#10;z/wkbF862bR0btRcnDywhwD6UV4Hm6C5Hta/Eg+tzysVTEoNREF2nYSDFV4X3sbD65/h8xqHuObe&#10;AGCV3ckR7poAvpHoCBm187/dWcWvE5i6aoFAeG4ArwfXxOo0oBnM7/Ld9anqb5xqQ3vmCe+FQPQc&#10;W38dPN8rFHu+Bsp0H8UDfKGWABNcPTMELsWD7Nu576LopFpb7/AngP9KwsH14k3jEMDSvNS4ddXB&#10;yqqyPGgb2sIDGdifvhB15XnmO6uT8OBeL+6ANEFMkRkdwKpdMy29gQmtEWkDWCZzOJS2hLIe0Hqt&#10;6yS8rc+HxDSzjhRx8FZXlaGAAB8gEF98/Cl+eON5bI0ch+iRXbGgz5f0awdjx7IJ1IITcWDldByJ&#10;m2saOI9aNy+R2pgAS47GEeQ1EQSc2pn5w6vnYg816qbZQ5E9tT92RIzGLmrzfSsm4Qg7gjxq8p3a&#10;uXLRKGyYPRixgzoheXR3bKAFsHnucMI8ElsWjMLWBaMpY5G7kG0jaWavmI7NK+bg6N4dtjjDps4I&#10;iIfDA+NB9Gm4qM6Lhzf8ugfPQynx4N0o9fnr7w1PfYiib+sBdlDWAyzx0IbKAjyA10OsdcUCSgs3&#10;PLjXABuIH+CyvBZsCK4wwJw4mHXAmL9uEFo73i/tS22red66onzUFJ2kRi633ThqCvJQefgQLlbr&#10;c5yJ7AEOwRoAHC71mlgiU1r17ASCzwoBLADDgb1eHLTXaWCW5e+G6r3ZTKDL83ZhU9IolB1Ix/Z0&#10;mn0pI1FTIoB1voxb8HENuNKiXgSwAA1AlT9sR7eEwau8N6Hd9BL/IEF3PYgUA1a9n/zdQPt6MXM5&#10;1O5asUX9+tHpS0kLF+YftY3ee/XojVsbNMCq0T2xce5QQtwN8RN6Y9uSCdSA402LHlhFiOnfnkiM&#10;xMm1i3FCpnTcPBymyXtoFTVr1AwcIGR7l05B7tyRWDe8KzZM7oujMdPZZhr2R9Ecps+7M2IscmYN&#10;waY5Q7Bz8RisnzYQqwd+i9QxPZE1eQA2TB+Ejew8Ns0ezjajsGme9tyagG3LpmP9kpnYv22jA5gv&#10;kQAxLcWXW3kPp/Lh4oH10Ia3u759CDSKz1t6man3SwM4fTtfvr5Oz7bpn7Dn+Lz3cU10LbjHP0ei&#10;LWXdQg7NG/M57LS0ysoBzHcn0IISv8LKQ+1FIApUD5UDtR6yP0kIMqfdNeJcpQPWqR3P5h9DzbHD&#10;qD5yEHWnT6L2xDGmBXAn7tePREvk//oziu1EBxO3OETnAl8Onl0/uq3BsUo3jeQBrQdVMHp4631b&#10;ux6ITGIPsBuoohY2gAv5x5Si4uQ+ZK3rhfXpfNGSu+Hwlpm8VmwrtqoU4WT3eA3uxIFMqRPI/KcF&#10;WvgSHXiDOEwjSwSubT9r0POfeIHA3UCbOvM5DGClKgcAh4C2evXeAcBso7DDkAbOP45DB3Zi9Oix&#10;tg759ccepBYei8RJvRA9+kdsoQm7NWKM1QniI4T4aMxsA/cY5Yjgpe96kOAeWDYVe5dMxjaawxum&#10;DMQaQrmLmvTQCtbNGoZczQtP7Iv1E/ogc2wvxA/uisU/fIqM8f2QOPwHJA037uoAAP/0SURBVA7t&#10;ihRtozOhHzJpzmdPHYTs6bxn9khsohbesmQaMhfRD96QBq0Z1uCOB0YQ2AvvR5PDUg9uaOmkhB2A&#10;DyMMidp7mIO8A16ipZbXt3Ht7HNVrzoNaqmsmF/NL1Ns0Ya+oxZuMDUoBSRNRpsKM40skAPApZEF&#10;q+6TBubvZ74vf0tbA18tjenm/22E2OZn6+dq3Zpm1tlCDCeh41AIlRsNdmavASdLz3xfCrXnJcHH&#10;a/JrBf75qlKU7aTVw/fmqqyeiiIUb9mMS/z8MycOo+rYUXJQirNnFHIohlznUKcD08p14JoLN6zV&#10;lk4mBaguOYkqbbJYUoBKdgQVQaRUSf6RPwMcgjjwfzW1JL/VictrYOpCUOdHmx34AtuZx5f5x+zd&#10;GIm07E7ISv8Bp/clG4wyrWsrC1xH4O8xgANNbBrZAew0sjennVYOF2lozQFrFFq9lQAWsD4SKRSR&#10;xB9M0UgeVGdm6TpB5Y8VApg/sIfeiwa87EhLvgynT+Xh8IHdmDxpqi2HFMQ/vf86Esd2R9SQTrYB&#10;+9aIcSbyS/cun4RDUdNwcCW1bZQDdz817h76qbsj6LfOH4Oc6YORNrYnEgZ/R2gHI+K7D/FCi6YY&#10;9/7LiO/bCfF9vkFMz2/w06MPoMsdrbCi80dIpvZdM6wr4gd1xtoR3ZE6tg9Sx/dF6rh+SJtMkOfS&#10;pCbAcdNGIzU+hn9rDWprXChgXY0sDjfSq7xias8qzraGfyulruoMaqsUOnjGQgZrKgMJDjZz0Ukl&#10;wSFnOtjMiYX2lSq0j/VlpRb6ZweneVEooIUEUljWiYQu9NCFDypcsEwhhCzru+kUQq0/LztdiPIi&#10;d62sqNDKZdRiCjFUnQ5oKyvWNYUfFqBCKe8rLcyz9e0K4RO8itM9rTXtJ48w1br7owQhD2UFRy1U&#10;0EIKmQqKkrzDKKYUHT+I4hOHUJon4TXeqzalSulO6RkleubxQxTec4zpiSM4uXEjCrdsohI7ZvWl&#10;Rw6gjO0KNuag+IDiBfT8IyY1FVJ6JS68UWv4LdTxGCpYtiNLT58IhCY44dXxpRWW8u9k6kzoMHi9&#10;+N02lBdkXgP7sjOdHYAhM1pwB1BfJoR1pXnITZuArWtH4Vz5SZoihJNtbXVXAK2JaV4NNtAkZipz&#10;2YA135Y9HP1fmcy2xDJYZqn11H4uWGJ7B6l3vUTzJIgo0VJJWy7JnvuSUpoufhsVldXO5d097kRC&#10;hRqqjXp95tmLunW4NcjnD5d/4igWR0TipgZ/C0UE3dOqOXq+9zy2LxlP/1MQa5BpPHYtnYh99G/3&#10;L5tEU3kSwZ2IXdSO22nm5lJTbp4xFFkEL40+bfp4atn+32D2ey+h94P3YNTLj2PRN+9gUae/Y8ZH&#10;r2LcG89i5nsvYgnrkth+DSV24PeUzoT5RySN7EnN3IPXeiF12lBsXz4Tk7t3wtK5M+2FL+GLXswX&#10;u5ipX65o8JUTPkFXQWFeYYPVleUmVYr7tTN5AwligpWqM1C+WiGGhNnX23GktU4sEJ+dh0z2c+dk&#10;up+l1PutZgJLC/O72BEpBFeHmbl16lesLjRnzPYWUaX2QXrNwWdhVoNb9+5Eg1eK0609w46Hmq1K&#10;ZwgrXpdSH6sbBOOfcecGq63EYnS1kqtKHLg4XYvjJXQW6C+tK5+ZYhvIS1NTY1+pO4Mzh/bjHCH7&#10;me+RQla108aZI4cskknhii4SisJ37me+c7/w3dTxQoqK0qHhdu0q79M6ft1/VeGFbr2/Tje0EEXm&#10;Q3tiOVgDYGUOS1RvgAksOfEOOPNbA+3oFmoU47IgMuAoLF+iVrx6iRpOyzGLD9OOl9PtpofcXtOn&#10;baRZc74OZnUMTPWZtApkGdhpDzo5QoedldGMYIdQVUbRwWglJ1BZfMzayA92+wYJWor8PYngZGq+&#10;sfwbipZU1tHM0Q9bR7O49kwpNQx/OEp1IAoIrygptGglHctZyN63kL7M9k3rcWDXdiyYPRtNGzay&#10;De08xE/f2Rob5wzDzqXssBaOwbZF0sLjsIt+8W5q492RBJfm8tY5I7Bl5jBsnDaI5nBfJI/8yeDd&#10;wHLS4M5Y9eNniOv1DaJ7fI35X72DOZ++hoiuHyGq73eIocZdM+JHpE4ZgMRxvRHLcnSfTljZ52tE&#10;9+f1gV0QP6w7kqmFty6dgc9eeQYJsVH4n//zLwsbtNMGg1DB//z3n/jv//wRiq218MH/uBBBHdup&#10;6/9W6GB4GGFwXW11pKdS+dcC8jeFBv77H/id9b/+82f89scvzP9qx34q6un3fzL9h76D4nfddwl9&#10;H30ev4s+Q5+rsEZ9jq75kMdffr9KUTTVz04UScXUn3QYqv+HTjp0kVS27joAWBuq/64gFn5fBVKE&#10;jvi0uF4HhjuX14UaeoDc6fuCUDHENXxnaPqeOe3qFX5I+CwUkdfcyfxMWa9naSCrilr5FymLOnZ6&#10;1M6C1GLXaflpP62rMtlpmsufNT+alqDzfwNhpyDRNe//+jlmG8Sy+Vz5uKZd1bNI+zIv01rTScF1&#10;xeo6kFwEUjUh0rGhFoaoEMRTh6naj6BMoYD5B2hi7Kc5sQ9FTIsVUnhkF04f32ufIQ1sYYd5eygu&#10;LLHo+B7ec4DmC+UE76EotRBEPrNcYYUKd1T4ox1ZKpBP2vlNWmZZy+9qJhR9BZ1UWEF/ofTUSROB&#10;WFIQhBAW5NG8Yj3TcgW3s5es1Lm4NOEqaL5Vlirlc9hDV7K3PVNO84515cX5OHZwL023fMTGxOCe&#10;u+7CzX+7KQRww781QOTgb7E3ajIBHodc+sI7BO2isdgmoOePwhb6tjnTBmPD5AEGbZL3Zcf2wMbZ&#10;w7GZ92XPGooNCidk2zXDu2P1oC5Ioh+8dmI/JNPXTda9UwZhLQFe1f9brCTsq2hmr1BUUr/vEDv0&#10;J6ROHYzEacPxUPu2iFu1zL3MgR9r4YGUX1n3K7WcXnL5yErDfV610XY4ptGYt3qWLeZW/itFq7IU&#10;4qfVU4JYdX6gSXk3+BQMNlFjXrggv5USDEjpHi/+PvNppaWluW0Q0Y0o24n91OjhYuGDasNUYYga&#10;aJTIXZB7UKeUnfX56nJ7L6RRL+r8YtZrcOusQgxNy7rU7YxRTI0sK9FpYB38bdvmENxa5lWuLMun&#10;Ns/n/WxbXr/Lhsx0aXLdK20u7X3m6EFU7NuDmsMHDGZNF9XxebZysZrKT9v0ULvLLz5HDS9RiKHl&#10;FefOdlZW1J1GwuUz0yU4b2v7y9Dg1NHdkAigohO7cfrYLgeTIDq+j/AcQLmHskC+A+35IF63vDCQ&#10;4GhRhSUqhldppWJ4i48baNqWp07BERUF/DI0r3WQmnxYak7BpxP7ddKhHaqmCCVFMimC6eda9oza&#10;EcGdSPjrb4ppdaGFlrKsU+S0/NOdKhdoXDOLtVmZzCwFsTvRS6pYV39SoXZsUI8t0bm5FlB+sZYv&#10;QDnbXKYmYM+uNrwmk1pRSVf4gmWkZeLhhx+1Te08wJJuH7yE/Vo5RWhzCa008daFo5E7dwQ2zxxq&#10;/u76yf2RTvjWjexu8MYRwgzCuWnBWGxeNAEbqaU3LhiDzfSj188ZiYzphH7BOGRSc6cT6oxZw5E+&#10;bQiSJ/TFyr7fYMG372FZjy8RRU0c1fdbrB76IzuAMRj+/Re24d6KiAUBAPTpPVyCiiBJBJYBFkDp&#10;xa95FrAhE1Umq8xa34731QkiAuhHtv2zdE/4c9XGwywJARuI+y68FgawG5hyZe2TpbqQnHWujcYz&#10;3HZATmzuV0tiVSbcglOmb2UAsOZqZQ4rJtggYHq9nCX0HhoB50ByYAngqnJtOqE1DQ5yPd9D7pYU&#10;u85B17XUspoQl2/bgksCMBh19lNTNhBmULqy/6zQ9bC2fkrJlmJSo2tgrYEFG9BEtoUTNGfN3zS/&#10;U34ovzzNW8GmMMGrlystZPAXyRUnqv+FwClc0IUN1oTyv/Ca8mrnrym8UKGESt39LqxQwF6VCF6T&#10;INSQULtwLQe3VlxJ3NlJ/EcF/2jtqqAtTH7miybxOy9YOKFeWr5AduQkf3Q/1XBJo4QGvfNxbaBL&#10;g1bsvc/xJRCwCoKo5o9UclobAeTZBgHJ69bh1Tffwa233BoazJI80K4lNkVQ0xLgLQtGY8s8J5vn&#10;ULvS382eRO05tjdS6L8mj+xh5q8Gojbw2hZCun3ZNOxaMQPblk7G5vljsHPJVOxYOpXPGItE+rmJ&#10;Q7th7YgeSGB+2ufvYMAzD2H6B68iosuHiB5A87v/94gf8iMyZ43BI3fdgdtpIUTOnWN/r15yAyUA&#10;yIMVLh5UN5rs8uF10sIqS9Rez5H2vdFz/7fPkIRfdwDzNyLE8m3DQwcNXoEcgB0ufrrIpowIcmgO&#10;WML8RYJee4YakdaZoNMIr0xqQSp4bcEFUy/1ENeD5MVglRbW6HGlFiPJDXRaVvX+PXSalSnFwBOA&#10;zF/gfbZWIQBY4uZ3mWr0mm11f/j1a8UB7OaD6XPzu0sTN3Bn/lIErgnh1bpLwnGFfqXM5yr6n4L6&#10;Mr/AJT0o8INt6sfy/LL84n5EW36yTHFfdgNfzs/2fnUoH/jd5lfrOXbyA+FkZ2Ii/5viV2V539vK&#10;/C7+j9Y92j7HfFv+AFo65zcEswEJ1tugC/3eGppUZmax/Vn+Q2zrHfoYmjKy2F/mdd315gSYva42&#10;RZNprkPBs7Oy8Pqb76FZ8xbXaGDJxB8+saikjfNGYpNk7kjkzKbPO2Uwssb3R+roXgSY5vOwn7Cs&#10;+2dY2PkjrKHWzJoyBJnThiF5eC9Ed/4Uiz94BUvefxVRn72N2S8/gTEd22PEPe0w8K526NOhLfo/&#10;cz/mfv8B5nf+O5b0/AzRg7simj6wnjOk02f2XVo3bozIObPt7zItpZf9OrBU9lBJPKzh0HpR2bdR&#10;qvu9+azn+GcLSLfWWYNT/AyVmdrUkYSQ+rLdIyGsHlwLHwzkWmBd2QHroL0eYCeCmClFizIErw6E&#10;r6F5q3ckHNpwcfAqdRo4XASpFwew3u3r4Q1gNy0cvMfBog9NOxnQVlcPpi8r9feEt7umTNBdp+M6&#10;HgP4LL+IfFL5uHU0cSVnFUJYwXr+4crX0NeU/3v2TIFFJZ3XKJz+AOX9dFMw8CTf2U091QMsUAW4&#10;Xz/txeqVZ2o7UwpUWQHsLKT9Q8Ay7+sErsvzj2J7/QNDfyR7pvCVNV60lM7gNqk0E8u06znNAWuO&#10;mGkwB6yX3c4SZhsHsKZQ2PPSrDpTXsjPrUR2dha+/qoT2rRsXW9G/80NaHVs3RzrZ9Ncph+7geBu&#10;mEmZPgTZ9F0zaDonj+phizDWDO2CpT99hp5PPojej3TEsEfvxdD778LwDu0wnJp8RPtWGMJnDWnV&#10;DEPbt8aou9tjAq9PevgeTHvtGcQM+h5rxvTCsp5fYFmvzxFDgJP43NjR/dG2eTPcRJ+8bdNmWDxv&#10;Dqr5Yob7meEQh8N7vXiAw9NweCUGcABXSMJgvAZIffYN8pfoG0vk/6p8PbDXigPUpR5e3y5MA0vk&#10;G7MTFxjyS23kWKAyPa//CfMyl8MBPssOXiZxOLjhAMtU/r8B7EXPCWliiq/35XBA6++ph9/Xh3cI&#10;2obHf19Jg/P8Ij6IX7G/VvapvqTFBRNolQUsU0UnXeQX9+l5iiC2xR0mTruG4A2fMrqBqI1pX2lb&#10;AmzTQhfYwwQQq2wjzQLZ9g2iKD6Yef3B9oepR5MWJaTXimCmVqXUUZsavDKRTSs5eK8FWGWCG1xX&#10;sH+1fiTeX6XjVnh9w/ps9Oj2A+5p0w4Nb74lALheC3/3xvPYsXCsmcbZ06h5pwy0BRcZ4/oEGljz&#10;vp0RO/BbrCV0Mokjvngb8998AZGvPIvlrzyN1W+9iKSP3kLsu68gms+LohZe+vwjiHz9Kazq+ZXt&#10;Fx03vDtWDvgOK/p+hTgCnDphIF546D77Dtp0r03TJpg9cYLt+SWT0q8zDgfYy/XwSq4HNxxgLwYw&#10;NZ18VQ+kSRh0BqJJ4NsyrwALfSf5tr6NbZcTwOh93dA9Yc+7kfj2Hl75/LY1roCgRrUtWwUp3wkN&#10;ankz2kFLjRsuYQBLPKQSD6/EA3e91NcL4Ho4vXg4vfj68PvDxdoF4PrvHQZwIS4YhAQvgNPB69MA&#10;bNZbWKGEbQWuQRzk9Qy/GbxNBRHecNM5HFhnKteXw+ud6eyAdRrYmcteC2vaya6b6J8d9E7yDQjX&#10;nzWwTOVgZNJGKbUoQ6ZzOMROG2vllTOlBTBhp2mttnZyP++rruI/jffs2b0DfXt0wxP33munE14P&#10;sM5MmtTlU+TOGm7gpk/QIgvCO6Y3AaYPPKon1o78CUkjuiFrcn+a2SOQM2cYUkb8hNXffoQogrzq&#10;lWew4sUnseTZxxDx1IOIeOFRLHrneazs/gXi6T/HDf8RsQR/1cDOWNHnK6yjZv/mjRdD3+WWm29G&#10;60a3Y9rIUTh18qj97R5eD7AAvD4Nl+vB9fCqrZWZFygGGMUGonSfTO6rF6l92U4b2J3V9jJncYWm&#10;82Wm56sq+TsSWrbXffbZ+k5sJ22u59m2tIJTAIeBeiPxgF8DsCwoddbSvAHAtqGdfntC6sxlB68N&#10;RIUBrLLfLTIcqnANrEEs1YW3+bPwvdS66gDSUBqIswhcvb+m+5TWj0Kr7bXQetH3pwlNOAWvwA3E&#10;zGPTugLXmcsC2bSt2rC9ActUc7Yu7zqBcGjDRfWSG4HrxUxoQSzACaj5uQJV9QYuxdp4iPnP5ueG&#10;DvkWuBTzaw1eB7DgDQEsGNlWK6vcdIRWIslcJrg0pwW2q2eqKJMgr5Fp+c/aWmd9dgb6dCfA93VE&#10;49tuC4EbLi0bNsTCXt8YvCljNercg+ZzT5O1I7sT3p+QMqYHMrVUcmIfZEzsRdj7EO5eSOjVCau+&#10;fh9LP3kLSz56A8s+ewfLv/4Qy3/4DKv6fWcDVqsJ72pCvFJzw0N/wODP3rtmccmtN1MDN7oNU0YM&#10;Q96xg/x72bldp309jOFlL74sUL0P/KdrlwmwFmyclUlba5vWVew5gIqte3Bm3yFcratDzdETOBWT&#10;gqLEbFwoKkblzn0oWbEWxXHpuFCphf5nUZ2Xx/eHUNtUE6GUdjYYXcdgwud77R6e92WJh9ePRGsA&#10;UtM5glJTRFr/bCKtGGgypboWDnMdf2ObYjJLsh5SvWt/pYH/N1PawxkqC2zKBQPxBm0MXkHty9d+&#10;33BpoKkdQVqvefnFBK2BS4jlH8s3Zv6itGsAsG8T6gACQEMDV4JW8DJ/vTaW3AhgEw2OCWICaiPN&#10;hNSvtgqZ00HeNHDg4/gwKyf8QwOI9YOZFqVcmwpg+cKVLjVgXV5igEtDW53TwJXa8Z89+eqYGHT+&#10;8nM8eu/daHQrNXCY9pX4kelOLz+GmCHfY/WQLlhN0OKG/YA1w39AwtCuSBzWDck0gzPGE94JvZA+&#10;jr6xDjmjWZw4sCtWd++E5Z0/w7JvP8Ziwhz5xXuI/PZDrOjxFaL6fWs+bwzBjSPIkzp/jibsMELf&#10;gf74rdTAOvZlWJ8fceTALnZA/Dv4cgs+QexhDAfyRumNtK9dV8rnaP5VAOva6a07UTg/FmcWr0Vp&#10;RAKKopJxaE4UzkQm4tyyFByZsxzH563EhZVpOLNoDU7GJCN/bQbyF8bgZFQiga4k0OdRU87flhDr&#10;uW6zBQFMMX83MMkN2ABy5q1tGLx2qgR/WwPXFutoHINQCmCCqpffp+Ea2M8FSwP7qSGBrPfMNLDg&#10;LS9EdTmZYL3VsZ2H2IN8PdS+zss5Pk8Qay74xm3COwemwXf131sioBs485jgBiJtKzBtUEprlnld&#10;kNaW5wegEj5JALGAlva9ZiBL8Abg2j0BtB7icGDDofbXbIucAFwfrOABrjetnVbWP8AAVo8VACwt&#10;bJrYelwHqzSoRJP7lrLOwetFPbYWBLi8RqwFsDS2ABbQVVqpxfqY6FXo8tXneOjuO9H89ob4WzCA&#10;db289cRDWDGwE+Z1ozbt8yWW0VddNehbwvwt1hBmhQWmEtyMCb2piXsjnf5w6ghq54FdENujE1Z8&#10;9wmWffMhlnT6EMu+/xjLfvgcK3p/jaiB3yN68A+IHtoNc3t+g3bNml772fw+N1MDt2rcEL2++xz7&#10;d21BBTsfW9JICdfC4flwEZBePLxK7bo6gGBrHFkrgljXtO9z8eI1OBeVhrrlyahdug6nZq1E5aIE&#10;nF2RynQNapatxbkVaTi7PAUFvHZqTjTOrUpDWWQ8jscT5vhMHFkSj8r8fHu+zj6y85EIZ7gm9uB6&#10;kG3RB6GVCGSd7mC/tQDmy67FGV4byxe2pZFhUDjNS+Fv7KeGwsWWU1JqKxRooCmp/ACu69oF0HnR&#10;u3m9eXyjNtfXhYvNZdP6CwdYo+UhgC8IWmlbwaw8odPIdGizO16TBjYYQxCH5x2cIalx8IY2BFA+&#10;DNDr4fX50LXAhPageoBDEkCtIXr9UzX3ZsPy1JZ+IEujzt6EPssXzJvRgreGIo0kWAWmg9T5wE4z&#10;O19Z4F6+VIei0ydx8vghO2bl5ImjyMxIQ/fO3+LBu9qhJQGW6SqIPcg+ffjO9lg5vAsie3+GeT+8&#10;j0U9P8GSvl9gxYCvETe0C/1WatyxPyFtPM1nauL0cb2QQvM6edhPWDu4GxL6Umv3/g5xfb5HbF9q&#10;8gHU5NTcK4d0xaohPyBq8Pf47IXHroU3+PzbbrsFzRvdiu8+eAu7ctfbGcHyK6WZwiG9HtbwcrjW&#10;9WV/70X6spcv0YSuOcPfg5BV8P96+BgOUMOWLYhF3bJ1qFlOIbBnIhNQszTJgK5dQrCXCe61hDjZ&#10;QK5hvjYqBQcnLUXRwjWoXJKI4vXb8MvPl81/1nzuRR14FjbgZalcAuV53TS1pQQ4APl6E1qACgBv&#10;iqrei9e6UgTXar8wQKVpBbA0MAF24F0LbgjWa0aOpWCCfCAqO+XDPMs24MW8jUyrzq4F91ER6Tsr&#10;1NH5za6srXncKLSgDXxer3E9tLXKC2JdD4C0rXYo5vfqDwiD1LbcUTvlVWdCyNRGYIcB69uElyU2&#10;mCWIWW8pRZpYYtFHai8tzXr/z/MAh8xo/rFKTQMbsIrGcX6sTt6v4T/B1ynyxfxjAc06AS0zW/Gk&#10;B/fsxPFD+5CVmoT8k0eRGB+DzTnr8eO3nfDAnW3QlKDc/LebcfNNN/9JE7ehBozo9yWiR3bG4t6f&#10;YkGXdxHZ/SMsJ8RR/b+i+dsFSSO7mS+cOkaj00xH9UAKtfBagppILbtm4A+I7d8Z0f2odSmraDpL&#10;llCbz+zyDl55qMM1n+nllltuRpNbb8Y3772GXVuy7JwjaSqdYXTxigNSpw3aiYMEUwNPSm3U2Y4w&#10;UUq/166p7JZTeqhdCCDhJkQ15SU4FpuC0ihqWQJas4JgrkxF3YoUnGWdtG8tQa1jWrdc5TTT0rp2&#10;fmU6U+VTcC46HXWrM1BOjX0yKQuXz+mIzXM0qykXaM5rEMyCHiiq13eg+OkqDYSF5oUNek0j1QNs&#10;scHBO2KLIQi4T80Fo9hiibNqR0hUZwDx/fPrEwhaLVmooSjk0MULs70GUSlaJWXrmnnNQly1dkKr&#10;p3jNtsxRG2uvz3D3mC+s91ULOmRJerjVkfD9lrltZj5dAZc60dLNBmdpyxu8AteEZYEsYbnO/F/N&#10;BwdzwAG85jcL1EBCc77BNQ+2A50py+FRT+HAhovBa/8sB6gXaV2dyn9W2pdlM62Z6ohHQeynkUIA&#10;B2LamP8kAelNY4OX7d3glNPMzv91mlcj0srr5TxdeBwF+UeQd2w/jhzai3WJq7E+Ox1dv/oS97Vv&#10;jZaNGtqI70033USzNRziv6HZLbdg0vfvYPXozlg1rBOW9CHEP/wdC7u9h8U9CXK/L8ycThzWFWuH&#10;/+iEPu2aQV2QoIEqat2YPt9hJc1k832Zar2zTjOc9u0bmPz1K3j6njbXgCv5W/BdWja6HR+8+Dgy&#10;Epai8PgRmn2KyOGLXCMt5dYWS3vaQF0tRaGFWlNczf9DtcIKNQfO/09VpaU1ilCq0MIIuhIKKaTo&#10;aJrq8mIciVmHoohE+r/rUE7/t3R+HErmrkbpvFiUzY9H2bw4S0tZd4btyni9fEGC1ZXMiWU92y1M&#10;QOXiJBTxnmNzV+JQ5Gqc2rXHTi104YaF/DwXjlhZUoQzxUWoKDqFykAqThfaOne33j0PJfk6fofv&#10;M39vvfhas2yRRzKnKbaGufRUIIUWc1tZlGdiMbf87cvzj6GMHXcp3wGFFurUQg1wleQdQQn/pwoh&#10;LFYoocIDT7oQQYUEKvSw5ORh1y7vsHtGnpOyk8eYqu4wn3+UcsSOFirJc+GIxbT2FMJYckLhjIoN&#10;4DWFIF4nRWxnJvS5AGIHrxvQMl+YdS7Pa2xjA12SQGv7sqaO/A6WAtggVdmnBNOHJ3rxgIbqPLDy&#10;a5n3A1lO2POdp3j/19ZRl0ERSM7kUTiiejtFclTxOc6U9mL+sFJqH9sPmj6Sym7ul2YX/UJtQWq7&#10;GdpAyBn6hrU4dvgADu/bSU2jHr7WXvg8mtCbcjbgp2++wBMd6QM3vNWOGv0zwA3Q8rbbMPzzlxEz&#10;kubv8O/pD3+JpX0/Q0T39zG/6ztYSIns/gG18ZeIpzks0dxwTP9vENP3G0R1p9/84+dY+sOnWNKV&#10;8sNnWPD9B5j69WuY8t1rmNTpFTze4c+rwW7Wd6G0bHI7Xri3HeaPG4gDO7Yi79ABnDp+DEV5fDlP&#10;EwjF1VIqCYXgFihKq8sIKaW6nJYKTePqCsFLqAl0LUGurihzcb+lxWxX4rRgbTV2zlmO3cNm4/SM&#10;lTg9LQpF01ehYMpynJ4ehcKpK5hfxvwK7B00A0UzV+HUNNUtxym1pz+8Y/B07Boyy8rFc2NwfNoy&#10;7E9Msw6jlN9TpyrqM9Vh1OjExKAzqTmj1Xf6bvy+GrCyQSsnCkaxVXnUwALMgBJgTE8fP4giwiER&#10;ECWK+VUsMEFVKillvWJ/dW8Z4a0ope/LDuEMIS8V3AXsJE65WN1yi989CR0tqiNGFZhfbQH6igNw&#10;HYedE8y8AvjPMl9H0RJPDY45M5uKRZYCFYntXimxvKKSFLnkdubwG8Y7gMO1Lc1lgWcaleK0rQPa&#10;m86KUlIb066CkVI/B0xQBaCAtFRrQP0iDJkoWm/t5nTdyiqX19JNBTn41VYGLSE2c1nanJ2DVoPp&#10;Oyqk8IzCCYsk2qZHU06KFa6mGaW1zUFML8VvK2s7cGhQSiY1tbE2apfU0qSuruCLaCcUKtCcphFN&#10;sHL+Uwv5Q6+LiaYZvQN5hw8hLSUaS5aNwfjRXfH5Gy/giXvao02zRmjUkFr4llspwZxwIK0M4Bew&#10;auR3iB/zE6KHfYeogV9hSa+PsbjHR1jU7X1EdPu7wRzJ/IqenyOq1xdY3uszLP2RbX74mMC+j3md&#10;3sW8797DzK/fxOTPXsIUat7pnd8gxK/gqXtaX/OZ6kBkzt9y801oThP+CVoJo3t+j1N8OTUn+8c/&#10;f7NYWw1mKf3Xv/6BP/71O/75x2/BiYP+5MF/4j//8y8L8/vv/2H6X6V/2ImDuvbv//yB//znX/j3&#10;v/+wUwfPHqVmSsvFlYxd+GPTAZyVKbw0Ef/euB+/pe/Az8lbcWzKEpRErsGhyUvwR8Zu/Ja8Db+l&#10;bMd/svfiDE3sTQMnI1+DWlHpKCDwpdlb+Tn/MPnXv/X93ImJ/2ZedTpqVOGHuqYQRAuL/NdvFpzy&#10;mw5y++0q37Ua07QatNIJgworlNgJ+JdraYY7uXyZ747W5QdhggoLvHqpGj8H8bu/sAO/XJiPi8dP&#10;4GdaKT//qjhdttP1S3X2PHfyvsz+GvcZzLs6PUN1TJlXbLCdeMjPVciglnpqOx079fCCttBhqs+7&#10;oF1DCKqJ8oH4HUUEsC1hJHQycS2VnykgCc4laUH5nIKZkNt1aUvBy+sCWbG9Br3AJlwara4tO4na&#10;0jxUl+RZ3K6kRlFJqlMYoOqK1HMdQUWhzIhDdkJhSd5+FB3bS7OEcnwfe0KFFe6j+aDwxODkwgJ3&#10;aqHCF12I4XHrubTRWFUlNYjCAIvUG55kj6lQQp10foLm1AmaN8eogQ7jtHpalktVTyktPMG2edRI&#10;+SiXKUWNLlNaI7e1NDH37d+G6LjRiE77FsvWvoN5i97BRy89gofpA7dofBuaN2mEW2+91bRwOEyN&#10;b74FQz5+DlHDv0HSpN5IGNsdMcO+x0pCvHLAV/SFCSp942W9PjGQ53z7JuZ+x+dT5nz9BmZ/9QZm&#10;fvk6Znz1KqZ+8TImf/4ipnV6DTO/fxMzvnsDU797Fc/d2/aazxTAOjmxye36Xrfj8fbt0eP9d3Fo&#10;ey5/M/bgGkG+4s7zvXpVZ9X+QpCvQsd52jGeP7s4Wvm7LnrrMl9ohRuq/hKtkUt80Xld6SXtdknt&#10;S3+0ICcXxauSURGdgtrVmShfkoQtQ6bh19QdODR1MQrmrETNslSs7zeB+WhciduIS6vX4/yqDFQv&#10;W4fz0ZmoiEzExbgNOEMfuIQmdcHKZJQfOWq+rU44tGkkilZsaemlBrC04kvXNNClpZPaVeQcrQG5&#10;BDamIa3M37GaGs9iadmRO5+3nO+Mm2a0+HBqaR2/4gP5pbE1AGY7ehD+6uwclCyMQcXSeJSsTETt&#10;SXZYtP6qygttowAXUigT3ZnmftDMCZ9V6bSv6l1KXqgYtSBEACs8Uaf8u0UiepbMfFk4tI74GaHv&#10;xXt1KLgffGsgcASQ4JAdruM+Fb+rONySE+wZi7SHz2leo/l1TOGGe1B0dC9lD04f2Y1Th3e5MqE7&#10;zTo7cpTQFR93dSXH99PWP4iyPIpSflZlIf2x08dQeeooqovzCLc0KzsBmeRy2gmQD6jQ4WZX2Tsq&#10;kun3X93phQox/JV5d5rhWf5w/BEIsfydSor+Afrn24gjX9pzFP249kPTTNYJhgoztBf010smv/3j&#10;ioUU/uc/v9HfPYTtWzeikHD/+s9fEZ0+EEuSP0fWoR5Yt/MzRMV/gc9efQwP3+EBvt20rwEcZkIr&#10;nK/XO09QA3dC0sReSKSsoSaOHfE9ood0wspBnUwjr+hPrdv3c2rlD7Gg67uE+C1M//wlTCP80z4l&#10;tIR32pcvYxahnUV4DeDOb1ILv44X7mt3DbwynRvddivaNG9iGvixuzvg42eewuoFc1zMMzsobY/j&#10;opMIBuG7RBPYjyrbOUWqs0Ghc9RSF5heZOrk8kWVKQL3ghuNvniOINVU4wy109HIGJRFxKNuZQYO&#10;jo/Axr4TsJmatZJw1i1LxllCXLssBdUE/NjESPrK8bw+BeWRSahdnkrIU3BySiTyZ0XhZEQcTmTm&#10;GKTndJ5SMOJtI9NBqmkmpbqu39lEMwyBhSXrqpa+uoDwO3F4qSimz6t3plin6bs6V3an7AvEKgJz&#10;lu9B0cKVKFkQjdJF0Siiq1C6LtOBbftY1YOrd8+D6jsCD7LeSS0SUf6c3nMCW014Tco0xsQ6DVgp&#10;6ILAau5Z4J/jPRdsZFqDWkxpNfqR9AblBYdxhiApKL+qmJqS2lO7X5gmlUbVXLDMWBtBdqaz18DS&#10;3lo5pSgliUU1XdKRiO6Uw6sShRsGIYUKIfyNIlP8Mk3k367W2g4Fv2gHA5kZ2tHA7qniy0JT4pKT&#10;ny+y7uKZsKgpjRxqtFA9qP4xp/gyVdNkukKNoqNDdTq6AtaDQHVt1qaRV02HqDe/qB5cI5Wa/NeU&#10;A390igau9u3ejhPHD7Fdnb0se/ZvxfLFP2LR0i+wIuNdrEh5C1NmvIG3n3kQ97VtgTtbN0XrFk3o&#10;B99i8IQDrAUd3d56FKvHdsbaqX2xZnIvxI8lwKO6InZ4F/rFnbFy8DcmUQO/xrI+n2FJz48R8eP7&#10;hPhNzPnmdQqh7fQ6Zn9LjdzlbQL8FmZ1oXR+CzO6voFX7m9f/3n8fHUit9Ocb9WkMVo2bYSHOtyJ&#10;Fx/siAmDeuE0/TX5h2fpL2oaxrQxIXUju+f4v3ejug5cB680rcBV6vMC2KeC+PI5PueCTMqLKFib&#10;haJFa3B4+jKcIbClNJmrNH20IsWmlDRlJNGo88FxC7Cp32TsHjkXNYRXI9VnV6bjxOI4FOVSMeze&#10;T8tPc/oaZNPukW6+VyPMmlIykAM5T617ge0u0LI4r4Ucmk3QDEOlIHLzwAJU6Y3Ea0avRc8G5SoC&#10;dJ7WXMni1ShduIqWRSyK563EqbhkgiQY6+/3z6hj6qamHLheW1qecp7a/hzvO2+aWa4hrVhq2fME&#10;1oncUbbTSLTasb0L+udzWe+mwioM4gaK5dVRoiEhOEoVSnhVEoQbGqAsu5BDJ1cELjWlfNvLNGEl&#10;Fl4YiA1OCfbAJL9IE1x+ch3NBZnSNr0kn1k+deBnn2WvdM56IJkYzg9XO5n49izlZcoHw/oyObQS&#10;RkBrAEBmkNthITBb+A/TFjnycasCzaw62/tIPRxTl+c/l+ZUQd5xFJw8hp3bN2PHti3YvDkVyQvH&#10;YUPycMRs+AAxWe9hzIQX8OJjd6Nj2+bo0KY5WlPb3SaA/0aAwgCWfPnyA4gb3wXJ0/ph7bS+1MI9&#10;sXrED4gb0Q1xo37A6pFdEDP8e6yiRl4x4EuDOPKnD6iJ38Fcwiqzeg417rzOb2NeF9ZR5vDavJ/+&#10;jlnd3sZrD9Wf1q8O5Baa7fourZuzY2neGPe1b4vnH+iA7z94HQd25dootEaQzxMA07imdd2pDV4M&#10;YMFMIGUye4AtT7ksrWwAS5wmvkSALzF/vrwctfmncHrLdhTMjcbZ6AycZHpk5nKcj0pD9dIkgrwO&#10;51ak0nxOR/HCOAIRi/KFa6i103EuJhMno6mpqVFtkQZN4QsUP89r879h4EqkhW3BBwEWvDpl0gMs&#10;E7qWEBuMNEc9aDcSD6KBF5QFtLRh1dbtKF6yGqcjVuL0sjjUHD5s74uNaIc9I3R/IB5eQWfC9+wC&#10;QRSoglRms975ugqNN7l6B20AM59xjmI7drCsAVu3tDLQwBoUkviTCJXWUfsqlND7swKuVsJrNayT&#10;ltZAUnX5ScubppYNHy683z3HiT1bdbymQTM91w2I8YsT1AsUGyyTaRH8AW50mvlA21sajE67vbj0&#10;T+E/TaY3YbbtR/RH6l79s+jnuKkkN51kU0r8p5vfo39CUOfrLZY4mAs+Rd+5lCbn0WMHMG3hp0jZ&#10;/SVGzXkOUyNfxuChL+H5R+7Cve1boEPrFqbpFP1jEHstHID8yVN3Y/mwr7Fuel8kz+iPxMk9ET+m&#10;GxJG/2gDW3Gjf0DsSJrUw741TbyMpnRk9w+xMBjcmk+tO5/QzqdpLZnX7T0s6PEB5vX8ALO6v4tX&#10;HnIa2HxfwtuQvrhM6BaNb0dbdiz33dEOrz52H958pAMSly1AZal2ieSLTEAEnDtszG0Y5+H1Glig&#10;Ct6QGLyEliKz283H6hnaz1nmtDO9r/L6xbO1OJGQhoLFCajcTpcqZzv92hhboVVDbXyCPrHgPbcy&#10;DYVsk78mEyeWJuDk0jXIz6DZbGDKp6XZLIg17UXRrIEt6AigDRevecMBdhpYANf7qAJLoCkfLh5A&#10;a8NU7QVolVKBeTIPZw4cQF0h32FCKQWh6x5Wf7+1Dcoe4BDIAlhgUmxOmZrXA3yOHUUIYIraqb3b&#10;3YP3s73TwALYLURpYEDxIXW0wc/qYQJXQAcj0zZPTFHq54kFvMUPC07NERM+aU+FIeoevzDETzfd&#10;SOxzdR8httFsD60HWJo20OR2JgxTD7ALbOA/QiuxCLDNA2uSnUCbb6BlZ0oFrwEsSB3Idk5wWNnD&#10;fZ7m84G9O5CVkYwz/ME1rVSi/bIqyrAsdjKmrnoMy7Kew5RFr6NPrzfwAjXwfXe0wB0tm6JZo4a4&#10;/VbCc8tNFkTgNrv7m53G/8VTd2F+n4+QMKkX1hrE1MSTeyNxfA8kTuiJNeN/Ishd6Bd3phb+Fsup&#10;hZf2+RSLCHHEj3/HQmra+YR5gYTled2pnXt/jIX9Psf07m/jhfvrB7Ea3XqbrYluTICb3X6bLbHU&#10;arGXHu6INx68A2N7fmv7g5UVF9I0LDPobBAqWBYp0cBQCGLt7xwAKwlBzHrt8+wAdj6xYnLlD+sZ&#10;ChG8Io1MiC9UVNK0voyfz51DYUI6/eM4lNNHLmC+dPNO5EfEomTjDrpKl1B96hSqC2XmlpmPK80r&#10;MM8xNdNZUN9A8xq8akMzW+CGtK8W7WjHTP6egtDtQulADQfX13mxclDvobcdLQUswbFOgXV1tOr8&#10;vTcC2ItA86mAlOnslZTAdWa0A9hJmBJjew2y2TM8zEFZ0sDmeANQXQC/mwvW6iunkQViAKWglgi8&#10;AFqfD58fDgnrbepJJm4gvt4AD+B1EMvu15cOvrjy0rb0cb32ldnsp5YczA5gr4H9Zl8WrG1Qhi3m&#10;oIa9NvXiNLLEDjhjD3/qdB6yM1OwISvV/EZtkRq3biEWLumK6RO+QPev38GLj9+Dh+9pgztaNycw&#10;t9DvvNnktptvNlNa/m8TauPvX7wP8/t9hHiazmun9UHKzH5ImzUAqdP7I2VqPyQR7ITx3RE/qpvN&#10;Fa8c8g0h/sIWfUTKH+5BbSwR0AQ3ot9nWND3Myzs/wWmdn8PrzzQNmS2NyW8TRveiqa332pzwK2b&#10;NsYDd7XBCw91xKsP3IkvXngEu9eno4JaWFvKaj/oiwRNWtQ0LqENDV4FAHuzWfDWwywTWho4KAcQ&#10;uwGvwC/mc69cZJ2u0UcWoFfq6lCxfS8K03NQc7oYV3++jNoS+XbVdMnY/jzbnz9Hl4a/Hf/nfqBK&#10;PrDXvKq3a2EAm4a2VObztQDLXTCAqYEFoYALB9O0bBh4Xqwdr2meVmUbDdaCD92newLxz7vm/jCY&#10;wyGWSHMLYO/nSvva+moD2IFrbmQIYLXVoFeg5YPneWmg5ZJ+Nw7TshRpZD83HA6pxLQtxeBTKgna&#10;+LwXvwjEQGZe4Yh/0swBxH6O2Qm/vAbLzId2sHqA6/PXAuy1rwOYGjYA1QPs4Q2Xv6rTmmdtVP7r&#10;LxexZ/sWHNq3i1rnElbOX4jJ3X9Cz88/wJMP3IFHOt6BdjRTZa5K63mIZU5LC7elFuz17uNYNOQz&#10;JNIHTp87BCmzByBj3iBkzh2MtJkDsG4q/WJCvGZcD8SN6YqYEd8R4q8N4qWEdXGfT7CI4C5iunjA&#10;V1g08GtEDPoaiwZ/jXH0jT96uiM1/81msrdodDvlNlsd1rZZE/ODH767PV6kBn7tUWrh+9pjxaQR&#10;KDtNF6iCPXqtTFLNhwo+B3BI+xrUgdYNQL3kU1037atrbjrJARzATK2u/EWmFwmvgXzuPLUw66XV&#10;Ce5l3qdrV+VHS1trIIxyobaGmkZTPYGWpSiYwZZGMvXi4a2H2Pm+1/i/0sAEWCLw/CCWh1eAhQPs&#10;63wbifnCygt+teU1g5p5Kwft/b0SB5fLezF4A7NX4HrRSLS0sDOhHcD1Uq+NJeHgemlwva/qIXbm&#10;shPT0hINKBFGM5eVBuJhDOUFlLSi6vjF/HUDOgDYpz6W2NoH8F4glKaNNcBlsDIfgvbPAEtCGlhC&#10;iA1g/sNs4Tchvh7UG4kDmv9omdX0p3JzspGVsha11MxH9u3EtJ4/YcnYUfj27Vfx9EP3oGO71mhD&#10;LdeS0qThbWhEkBpRAzcMVmTd36IJ+rz3OJaN6oSEKX2RNncoMhYMQ9aC4ciaz/zcQQaxBrgEcfy4&#10;nxA7uitWDf8OKwjoMi36oKZd3I8amfnFrIukmR0xuBPm0IQe9fWr+P71x9CE5rs6jVZNGpnWbUtp&#10;16IprYOWeLBDOzxPgF9++B682LEthtB6KDiwkxDzNyG8tTXUZjaFVA+v18KXpE0DGEOAhvIO2nAJ&#10;ARyI7hXEV5k/vj0WBbvS8QvNafneF87T3KamlsYVuAYw85rqU6CJrZALxEadtQHAX8BrANvglTrr&#10;eoDrqugDG7z100g2Jywgw+Dz5fC66+slNcE1b16Hi11nasAqpQgwjTorleZ1WphKyN5vAkxANfos&#10;0VEq0rg2lURT3YRlaWPTyKaV2V7PD8QAdoNWFBt4cgCbKU0RZAZwAHFIw1o5DGCC5zdj9xra6iXB&#10;/R5iL3q+zwteg9hMaP4RXgSmQVwP8LXCfwxN7JAPbJt+CWA3xO5AvrH2/SvR4JZSTT3kHTmA0qKT&#10;OJV/FIlTp2N+jx6IXTQHn774DJ568F7c3aYl2hOUFo1pulLb3k7/93aCdDt94YY33Ywn27dA348e&#10;x5z+HyOe5nIqtW7m/GFYHzESWQuHMz8EGbMHIXWG08Rr6BPHjvkR0cO7IGrod1hOUJcN+gZLJTSt&#10;lwylDPuO2rcTZtGMntjtXfz43jNoQ83biJ/ZqmkjtKXW1VY67Vo1xz13tMV9d7XF4x3vxPMP3IOX&#10;HrwHHz59L1JXLER5EXv+mmrCoqWjBCPwfaVZbZM5wUz4DEaBedX5vpcvSghrAGg4sOFi/jBB/e3q&#10;L8jbm4j1mzsjd9NwnKdlI819gbBe1JyzIKf/fIlASxPre2jKSODarhwUQfungSsNaGmQS+YzJdz/&#10;DWngMzShy2X+Sk6jslRzrgK4HjilMo9DkLIuHMrwdte39+2uL/u84HVTTS49R+gs5XutWZez5dTq&#10;xVr0xO/F9DyhNf+Y5v5ZikErUd7KAcACmc8UxBbM4MUgpoTqCJ5MbIOXoBnIgtHUPSEMNLPltSKL&#10;ea3MUp2D07XXswz4AFil+hwPr23JQ3jrIQ7Kgbhpo0DCfGAB7OaBqbltEEtSzh+0wiQEsXziAGat&#10;MxWkXgS3JLzO/YOk3ctRwZ7x1MkjSJkzD1HjxyBy2hh88uaLeOLeu3F/+7a4gwC3JMDNabpKE0oD&#10;33bT39CQfvDTd7dE30+fw7ReHyCGPnAatW6mNPDCEcgSxMxn0KxOnTXQRqiTJvdGwrjuWD3qB6wc&#10;3hkrCOvyod9i2VCCzPxSaual9JOlgWf3/RwTe7yPPp+/hMfvaIdmNOFb0ZRv36IZ7mzTCvfc2Q4d&#10;Kffd0ca+6zMPdCTEd+OFDs0xsfe3KD2VR4CrTMueFSAyoTWIRTgkVwnfVdsT+oJp0POVFbhE2J0J&#10;7SANadywOonAFYg//3wVFaf2IWNjN2Qe+wYZu77FqYMb8fMV7bPtfG83iBaWZ8dhPq7A1Uor074y&#10;pRV0IXDlE6vTUdmNTpsGFsRawMHfWPBqvttO3bDVTG4QqpIaWB1zOLDh4gGUeC2ntr5ObVQOvz+8&#10;fSjVvcx7eC0MkHlnHfL9I5QCVQecCVTTwBRpZQX5n5X21TUTp4GVtxFpe4+dVWka2AMWAtjy0pDS&#10;voJY8DkQDd4AQmlXD7c9Q5qcoqknu8c0sHoSB6+BGzzD2vNzbD8utglpYMszZV4DWyFTmiJ/WPPJ&#10;fg5YZRvc4h/sdrpnngC7kCwHrok3o/WHywcJA9VtQUttS1NLu05qfria/9hqfodKgnuGPbUOzco/&#10;sh+71qchbu50DOzyOV555kH6wB1wT9tWuKNlM/M7mza8BY01hUOAzRcmwC89eCeGdv4I0/p8hRVj&#10;u2HdrMFmQmcvGoX1i0Yjc+FIZFAjp80ZjBRCvG56P0LcCwkTfkLMaEI8khCP+B7LCe2yEZ0pXbCE&#10;2lkAz+j1Mab2pPT9Bl+88gKaa+6Xmrgdte897dvg/g53oCM18P3UwE8R3GceuhdP0Wd/sk1jfPfy&#10;o9ialQQdYOamfs6jtoh/d14ezp2mGVlQiOpjx3GxrBSXKitRdfS4bYdTvfcQ4aYp66EVwNeJBrw0&#10;xSQQf7lyBQd2LEfmvq+RTYAzD36Dg9uX4ZeL9IHZMdggGe+5SrPaD5TJNPer5rR/liD2878WdCKt&#10;LHjPsaOhVhbc3rT2q7C0AaHTwoqkcsAqYOBMqd5Zgk2oPWxm7gbwmVbj72/1YVrO1g7wesiEZjn8&#10;ZAdN63gfV++Zy7uyjkSpOnYE5dt34OzJPJwvysep7PU4l5+HC+wAzpWQA4ErBaTwQr7HLvxQI/F8&#10;3lm+v+f4Htt6iwo7c6lo2zZU558wiK/RwAaf5euh9sB5cK1s4AYa2INLEWgyobWgQ3VlhUfwy4XK&#10;eoDVXhI8W5pcsAp0aeGLAcDqdRyw1wKstdg2zUTtK7PaANY/WmaG8vwnhHzfQBRrKZNYef1jTcNK&#10;+M/XIIcNdPBH0GIP7fksjVtM7VRw4hCO79+F/Vs3YXtWGjJXL8e0/j3x4kMd8MLj9+KRu9vgLsLb&#10;rllj074a+b39pltoRtMHphndlOnHTz+GWf36Y8m4oVg66idET+iNdbOHUAMT4IgxyI4Ybfn0+cOR&#10;wvqUmQNtsUfCxF6IoyaOGfMTokZ2xfIRlJE/ULrShO6Mef2/JMCfYFbvTpjfpzsm9umGu+j3SgPL&#10;/5Vv/lCHu3Av4X3onjvw2L13EeCOeLpjezzSsiFe6dAMc4f34gut/xu1am0NSrfswlVCYidZ0IS+&#10;Sq1WtXM/KnJ34wrh+PXKeVTs2INLZxz0GoCypZQyhc2fpRaVJtWAFE1igaaBq72bF2LDgU7YePxb&#10;bDjyPf+fEbh8hsBp+aXkrJZinuXLS1ApWv12tpoaWMBSq549QyCraB6zs3Gpi4oyOcOOt1KLKZxU&#10;l/F3LGXnq5BDdrw6NqdC5xMFGtMA5u/tfVGXUvj7a4pGsNbxPdD0kJdaSo20MMWNPEtrEmpq9Vqa&#10;5dUl7Ow0ql9cYGvwz/Dz7BRBvkOqq6Kc2pCDsvT1KE5KQ0FsIqo25qJwTSoKElJQmJ6FSzLvD+xD&#10;2e6dqDp+CGeOHMSZY4dReeIwyllXlLsFFawr2b8Hx2LWoHrXLpxYsw75m7fUxwPXa19JvRntAb5e&#10;zLyWdqWmvEhwBFmh1k4XH8XhPZuQFDcXaxJmYWN6vLX1HUCoEwjEm8kXqW3NlPY+L4E1iAmrnwPW&#10;sk3TzIQ1tPmdTA7Br96LPZY3oTUS7c1o84Nlukj4Q5mJYwBL62o1l1ulpXWvWrGlH7+o4BgKjx9E&#10;qYIhaEInRs7Ci/fdhcfuao0XH+mIB+6g/0t4WxHe1k1uR3P5wPR7G99yKxozbfK3BvjkyUcxu38f&#10;7EyNxYaoeUhfMB6rJ/WlPzwAybOGIn3eCGrgkUifO9zyKTMHI2lKP8RP6IPV43pQ+wpcCk3qZaO6&#10;Uft2xsLBX2PBwE5YMKQ7IseOwLTu3TGm1/d4pF0rG1BThyKA76P5fM+dbfBAh/b0gTvgmQc74rn7&#10;7sQTbZrgydYN8e3zDyBl+VwUHjuEqtOFKNmwFSW79qD8VCFOHzsG7Ut1togv75GjuEKozhw8hPyM&#10;DajML0QZNXRZ4SmmBIX58kKJ4nFP8//FZxWcZJrPZ53C4c1JWJfUFYmZXyA5rTP2Zkah8qTidvP5&#10;jEK7R2m5UrZXuaKYvzW1by3h1XPd57nPLS3QfScp+Th9Qr/NSUq+hUgWnzyOYqanqPEkp48zJQQG&#10;bkUJik8cQSFBKDxyAIWH99fLoQMooJVVSDllZaaUwkP7TFRnEpSLjvIZun5Qdcwfds8rOLQXp/iM&#10;Yl6XFB09gNOUyuOHUbF1O0oS03By0Socmr0EJxbF4BQBrty8FWf27kbh2lScTstA+dZtKF2/EfkE&#10;tPrAfuQlrENJahZOpWXhXHERYd6GAkJ/7vAhnM7aQIADrVgPJqEMgfxngP2otPIyeU+f3IvjBzbj&#10;+L5tyE5bjNVRk5GWHIFt26Ox88ASrFgxEEf35diSy9Aotp5hfvMpO+nBTnsgjFqSqdBCHwOsBRsu&#10;FJGiaypbW5kqDl47GJma3OKBKXbS2zlqiTrK2eAUN8UHe7/Y/BDBLfPajVRKKwty+UsKIdQBZooZ&#10;PcV/7JbFSwnffHz12jNo3qABnqM5+tS97XFf65bm+7Zo1DAAuKGZ0E1oyjZWKB/94A8I/Jx+3RA7&#10;jRp24RRkLY1A3IyRWDGGdRN7I3HaAKybMRjJs4dRAw/D2umDsIaAx47tiVWjf6Tm7WKyZNj3vIca&#10;fNIgLJvQD8snj8CKKROwfNYUxC9fiOE9vsIz97RF60ADy7S/l2b0vQT4/rvb2d5dj91zF62He/FE&#10;uxZ4qnUj/P2+NhjxxZvIiI7Ahswk/oZ7Ubp9J66UV+D/+59/E+oTSI2aiw0Rs3A4Ph7njh/HVWrK&#10;3377Db/8fAW///oLfqP8/tsvtszybF2NRTf984/f8Y9//oZff/+Z6e/45z9+Z0dZgPKSffyt8vA7&#10;/eI//vUH/vmv3/E7r//O9r+z/T/VlvLHvxQe+E8Lb/z9H7/xGTrVkJ/121X8/IvWuV/hs3X8qIJQ&#10;mP4iuWzpz/x8bcOj/BXmNc+sQTkLF5UZzc7Zj0hbtE9gHstXNpNZnXvQsfstaOs0K2Edv+powfF6&#10;eVGeTSHZ+0QTOXS0aChmtwpXLlRTFB5YjV+unsU5dmpVm3JxgZ3kOYL5sz578zaUp2bjShFZOnEM&#10;V48dxaVDh/Artfb5/ftw8fgxu3a5+DQu0WS+zM71v3/8jEvskM7u5f9z6w76wAJKYIXMXImDVKat&#10;jSRbyi9MTXdJNjq15CVqzJ/Pn8Hm7GikJ89CTnYUCgqycLpoC06f3oyKyh0oKtuM1OyR2L8jFVcv&#10;VJlWrdFBZ/q8apofOu4iCC/UQWg6fVDhhRUFLsSw3EcxnZAcQiml+PgBFElOHGCePR1NDu1PJKg1&#10;Cq0AaDOf+Q+XOaSdFmTKVChUkKZNEXvhImod9ZTqHa0nZa+6P3c7tufmIiU9Abu2rcfpg7tQuGcr&#10;dieswrjOH+LeRrfiHsL6/P0d8OjdbdG+eRMzWZs3vM0gbsa0qQHstrJpdctN+Pv9d2NmP/qxNJ1T&#10;F89CxtKlSJg5kSD2w8pxvZEwfSjipwxE4pQBSJjcH7Hje2P1mO40m3/AKgK7csyPWD2+D5JmjkTS&#10;LErETETNmYJl0ydh3pB+iJ07FclRkZg2oBveplnfit9BnYlGx+9u3cI0sSB+iPA+QohffOg+PNG+&#10;JZ5o1RjPt2+Kb566F4sGdsOGNcsRtWQ+dm3fhMO5m6xD3By/EisH9kRc/15ImTQW63ldB03/R/G5&#10;BFBw/v77r/jjj39AYYZaFKKQQwH8T0L4z3/9w44F1fGiyv+L9/z7v/9y4P6D9YTWnmGpAP4Nfwhg&#10;Pu8PPuO3337Gr79c5WfogDnmCbCFPAbQ+vBGAXuVvvTP8qEvXnCLSC6es9VgWu8t31iDWIoykl/8&#10;s/zzi5r71vpvTZfR176oQbtaXDkvv5odPt9rdf7aDMLKUgSE0uoIrR22TXP5EoHV+2aDVIGb5raK&#10;deMt8oNV1jXbAqcgD7XyXU+eQA194lMJyXRTdqBq326Ur0vHqSWxKF2XhvN8P0vXpuP0ykTU7d6L&#10;02uSURybhNOrElC6YROqtu/CKV4rXJmABhanS5PZ1jKX6ij/E7Tbj9O2P0HAKEXMB+mZ08dc7C6h&#10;0lGgCj/cnZOM7JQlOFWQjdzN03Fg32qCsBCZaSOxZ8cyZKUuRnZqHHbmZGNrZjLNlJ30S45Yp6F4&#10;39OK/WVqoYYUPV+fYzHEttaa5ryG16ucKS2zWec52SHfV+ib/SJ/jBqZZrVpTZktxxT6qKNKj5gP&#10;VJZ3nLAeRP7B3fRRaKZRpG11KnvhsYM4Qd9i16YcnNixA/tSU2jKF+PYjs3Yu20z4pbMxqsdWqA9&#10;tWqHJo3w1D3t8XCHNmaqatCoxW23oiXBkcjvbULzudmtt6Bdw1vx0bOPWDB9xLhBSFkyB9lLF2Hd&#10;pPGEdiTLM7EtIx6b1qxE1NhhyOL1nUkr2GY2MiNnYNWogVg5fhBWTBuFjdGLkTx3CqJnTMKKWZMR&#10;vWAGYZ6GeHYGSXPnYNbwQfj8tefQrmkjW4F1V6vmBvG97eSnN6e5346dzp14mhbBk3e0wkPNG+GJ&#10;1o3xxj1NManrx9ibFof4MaOxZc1qJMcuRi7LRzanEtxR2LxoNo5uScOmVUuQsmAWdibH0pzcZ/G2&#10;5gtT6uiz1tA/1byy5ne1RFN5TQNZ8EFw2oLlCY8O+7a2Evq9l+hHW173UnTN7j+r7WK1E0qNm+5i&#10;ep7++jnK+TrW83PPVVcTGPrN/HyZ3Nr2R7t1aJ+uWu3aYTuNnDIpKdRGEPr9nW9cxrJG490xtIoH&#10;104l2lVDR89StK2OhLD6E/LtGut0gr/eH4GsZ6mN8lUKR1SdQhUp2p1D888KT5Sbpmmg0/SJ85NS&#10;UCEty06i5uBBVCRnoYh+cd2RQ6jdR2ij1hDYNajZQ5OdZnR5aiZKeE8dTeczW7bj7PbdKM3eiAaF&#10;B9gTHNxJLbQTBUwLDrF8hNrnEIVaqCCQomOK8d1HLejA9aLQw91bUhG/aiwOHYrD6dL1OF6QiKLS&#10;HBw8mITc9SnYv3c70tbGYSNNtTJq2F8InkIHf72swZHakPz2s4v5/V1xvj+fxT8oivf97VfKz7yu&#10;o0YVekjR/XqOdk3QKLSBfb7K9aZXzrJ3vkDQa3Fk61bkJCQgbvF8xCycjlO7t+AX9qq1/KefzN2C&#10;3fOXIn/rZuQf3onjmSnIXhGDg5lpuFBwHNsT1+CTxx/A/bf8jRr1FnRo3hhPUvs+eEcLmqqEhWZz&#10;K2pfD7HAbXrzLZa2ohbW+uNeX/wds0f0R/yCqcjh/yBj5EQkDOuP3Jgl2DxnHjuMJGxLS0JW1EIc&#10;2pCGuIVzEDVmOFaPGoZEats1kTOxlZCvmz+TZvM4g3fxlFFIXzIdG6IXIXnRQswbPxqdPnoX97Zt&#10;gxb8Th1atcBdrZujI03pDi2a4YE76Qff2wGP3d0eT9GHf7hFEzzSohFeaN8YnV+8F4uH9cXm5Uuw&#10;K24F1s2biU3LF6BwezKObVmLjKg52LF6OXbFrsL+tDVYO2EsffYpyDuwxWKLf6Y5Lci0qkswuzlg&#10;B7abVnLTQ25OuV4uSVtanaadXD5cdL9g9gALaC320MDXJUKv0fALFNVdqCPwCuK3vbzcIFeNBrco&#10;AlkBHB7gyhJaZDYi7eOBlTqgVTbQaG5LY6uNAJQVV8N2tXxGNeE/w3YlBcfsHt/GjXTzuu4PnhEu&#10;Mrm92CIPgmxjMzTfS7ZsQTl921oqmst0/Uro25anZqCG/nodv1vxpk24fLoAJRs24jwtySL6wJU0&#10;n6uOH9UB3/Q3awO/klpMgfRuixtqOW3zcVF+pAaHSghMlQNJctUdIforIfrjt4soyt+HzOQV2L4l&#10;Dnv3xeEs/djtufwSNaeRlhSL5Pho7NiSifyju3gvzRX6DJfrFI6oXfycOP+Wvq6+D80OF7WhUWit&#10;0JIwT1/FJreZ1wIO7Q5Yo2Bo/h0C+6pOVr9chzOFR1DKDunopmxsT1+Dg5uzsCdtNfI3xqF4ZwYO&#10;ZK7BifXZ2DV0Cg5Nmo89ORlYvHQWNmZnYt2cudg7JxIjX3kBzzS5CfdojlUauFkjal9qsDtbow01&#10;nQawHMjUwARHm9g1s0Gsm9D6tlvwasfWGNf1MywbPxCrZ49C3OzJWPbqp1gzZCD2rI1F2o/DkT1+&#10;Oo7t3IA4+slJ8yYR4OlIpd+ZOncS0mdMRspQwjp3JnLjlmNnYgwSRo1C9PghSF00AWumjkVE3z6I&#10;mDEOn7/7Fv3cu2m+83tSA7dr1gT339kW97VrRQ3cBo90aG8AP3lXGwLcmAA3xqMtGuKte5ujz4ev&#10;YmPMcmxcOg/RUydgy9qV2Dh9CjZMnITYCSOwauAAbKKpvmXpQuyIXoH4GROQvnwuDuSmoZQaScsu&#10;BbAHz0PopoWCuWKD1KXh4q+rva/z94drY4kHWtr6YhjEGq22uWOay5oTFsi1wQi1Fm4IYJnR2nFF&#10;A1oGnUGt9Npgfg+cL2vu2ANcw3sl0rLS3toIQEES/n4vfzVfLJ9bO3zYJvOCOABZscfnKoNRcVqG&#10;Zw4dwBlq4Ysal2EncXoz3dJNm1GTf5zA04enGV5bTDeX1xs4vzHY8lIrmaoVPOzWaWoe9iKh1siv&#10;TG3zg4NRY22zo1MbNGdcR7lIP6C2vACH9+Ri++YMArsCW9an4hi1eS7T7QQodnkE8lmWL6wdONxq&#10;Ez2riM9SSkgJq9ZFu0UdBFifpemkYDQ6PKzQRqr5nWwdKWGvqy3iP+E0ivbvwsnNaSjesxEZa5Zh&#10;W/ZaHM1ch8KsKFTuTaemW4vj29dj/+4crKRGWzVyPDZtzETksgWIi12K+PilSJ01Dd8+2Aqv01fs&#10;QN+2HbXq3XzpH7izBf3LZvR33bxry9tvRQtq3+a3yYS+1TRwY5rSLQj8y3c0w9zBPyBhwQTEzh6N&#10;pZNHYvq3XZEwfiJ2rIzCplkLsHXVclpAuUgkvCkzpyBmUH9kUrumzpmInIXzEd+tD1KmTELS7ClI&#10;nTkVyz7vgrSpE5GxYhZWzJ+CuQRs8pCh+PTNv+O5+x9EW5r58s+1Fvo+mtD3t29FzdyCnU4bAn4H&#10;nqD5/0CThniw+e14rM3teLZtQ3z8WAfMGDoAOaujEDd8OHZl0XJavhTJoyYgiUDHLZyJ9HWrsH71&#10;UhyhlZAxYyYSxo3BXprZe3fQ9Tiyz0xhW/scAOzBvB7i64H15XqNXQ+w18LenPapQWyiaSdB7AC2&#10;aSfCawDbBnwBwNScAlazCwLYlz2o14uHzwCmmIalVGvFlMrUwNqCye/koRVevq2/1z/H5o8DsUEz&#10;pgI2XASxX18tsfllCes0z1xT5uptXpqA2x7WvEfhjA1qSugDl9IHplSXnLQlXTUlrlxjZW1546SW&#10;PrIfga5fsaXpJAJEyMqKjqKU/nNtdSHh2IK1MSuQkbQaGTQdD+/fhk3Z6wjcqQDUAExqzlCHYeUg&#10;8F+pQCWk6kQErqC1UEKmJmwjgHXUxXn5weytythTle3JQdGu9Sg7thuH9+Zgw8gp2DFmOsp3ZCN+&#10;5Xz0G9QDKWuisCs7DdMnjsPYMSMRuTgSadkZ2HtwD3I2rMPAT19Evzcewmt3tMQdBFIA39eGZmmb&#10;ZvQrm9hulK2pgeV3CmCB2/SWmyk32ZLKFtTG79zdChM/fxerxgzCjrWrsDt7Ddavi0fy1BnYvGA+&#10;NiasQkIUTdcN6Vi7fBFWDxmBiJffw5bIecicPBFx/aipUxOQFcNOKDmefu8SpE6bicQuPyF65GAs&#10;WkKgF8/BpMHDMIia+OM3XqXJ3NxGx++kFr6T5vN9BPieNi1wb+sWeJz+u1yAh+gKdGx8GzXx7Xi6&#10;dSO8fndz9Hz/DeSmJyJjyjQkUesf3LURR/ZtxrbUWMSxc9m9JR1HD27H8X1bsDd+FXKWRiCJnU96&#10;SgJWLpuN3Vtz8OsvvxhwHmIPaDjAfyUe2nDRc8I1cDjE5wWwtC/N6/qVWG6e2ExpmdHygQmwYJWU&#10;ngq20DHNqyWQ9dozBGtYPlw8xPJrJTrwXSa3v9+Lh1cSrn0l4flwDWxpmMjMVmpwM1Xba+6h2DUC&#10;3UCLqOskApGmqIHpUwKqtJYg64zgOvq7gtfN5Wq1lptqEoj7d+YgNXEVfeHFyN2Qgo0ZSdRusxGz&#10;eB4O7dmG9fyhS/MPE0aaCRrxljks811SrRVUTrN6eE3DBoELHtjQVrNBWW2lubWfkLbhOZlEAMcv&#10;RH5WIo6tj8dOpvnbN2HjtwOR+d6POLR8FfbxBUyKX4ljshTWxWHNoHEY8snXmMKXNGdTFlYQluHf&#10;f4JhHzyJ8d/QLKVGa0OT+G76unfTd7y7NbUbAZHvK20niFsS7haU5jS1BXOjm25GG6Zv3dMSQ154&#10;AksG9sU6mp970uKwO3IxNgweicSIGVgXuwQ7MpORtDQSUYsXYGdOGg5nJ+NgaiJiv+6FtGmzsSNr&#10;HfbR3D+0ORsnD+zCHloTcdPGYR1N6k0ZCQZY7KLZGDWkO2ZOHIR3XnrWOhcNZGmZ5wN3OTO6Y6tm&#10;eIz5x6iJH2nF+ma3E+BGeLJVIzzbuiF+eONJxNBs301LZX1kJL9XEjbELULS/PHI5ffclZOKrZsz&#10;sWNDKrLjaT2kxtO6WYXFi6Zj5fI5WLFoFjVTEX6+etkg9hAKzush/iugw+GVeA18vRYWvEpt8YcG&#10;tBRVZQDXQyyAte2sghmkcWVC2+IOak2ngevFAX0txL7sU79/llJJaTC45dtKvPb14gEOL4cAJoA+&#10;FZjXi4EdXLP7gntDWpzwGsAGL+UsP6DOxM//umklB7KDWxpYJrNbXK1UMGsu+KABq+1sNqSvRXHh&#10;CWxen4L1qWtwYHcuNmUl02c4RuAIKoGT/2oRGTQTXNACzXSBauY5y4Q6tIBDMAfaV3VWrwUeFIFu&#10;kRp8nrb8yc+hOZeUjAv5B5BBM3hp5HRkLpyH3eNnYgM18MG4BBxauBh7qQGrCnZh38Z4pFHjLO7S&#10;k2b0YOQf2oHZQ3pg+GcvI37aAPzw6pO4q0EDtKcJfTfNZZnQdxOEVvR52zQm2H4UWuAGIjNaCzmk&#10;gT9+8j5M/uETbEqLp586C+sWzUfqyFFYP28+dmSnYEdGItYThjWzZmD1/LlYEzEfGxbPRwE18snc&#10;DTixaxPSl8zD5lULcXBTuu3iuSMtBilJixGfuAJrCVz8nFGImD0eCdTa43p2xddvvYyWtALaUcve&#10;xQ7n3nYtzQe+q3lTPEqf+JH2LfFQqyZ4sFlD3Est/HTrpnihbRN2Nk3R/8XHEfPjj1g/ayb2ZMQh&#10;dvowRAzpip3rViMnORoJMRHIiqfW5fdcG7MEyUkxiKdZvSlzLTtoWggEX/ttaYmlTecEYN4IWNV5&#10;wL14cH1eAF8PcQjcwP+VnNMINeFVSKGH1w1klfKFLyV4AlULRASj15AOVqeFw8zlMCC9eHg9wAJX&#10;u53ayHNwT/i94RBLVHcjeK/Ph+rC6v8S+msBduB6WN1aaEmhmdKu/hTzAlvwEkIDWJBr6Vo+Nmel&#10;Yi19qI1pa5Gdkkj/N41aORcb0pIQS3OrvOi4mckC3k5msIEpAimICa2tugoAtnZKA2186TqAzU9m&#10;W4Er87uY4BUd2oVKrZLJzcHxrduxZG6EmcnFh7Zh37IVOLF1E44ui8KBMZOQnx6P3cnLET17HNbS&#10;743q3x/LqYXTF8zDyL+/jEWDvsGiIV3wAn3dO2kO30Ew2912Czo0FcRNbMS5lUagmRq80sDMtzA/&#10;+GZbzKHppK9feQoz+32LDbFR2LE+FVuSViFt+ULkZKUhce5MZC+dgfkzRmI7rZPivduR8eNQpL37&#10;A7J7jcYJarijmbEoyE1F8YEc7EiOxd4tWTixZwP2bdLIfg6ObEvFRj4jbvFsbI2NRfTE8ej76kt4&#10;nLC25/fsQE0reVCBDex47m/dHE/c2RoPE1oNYt1HX/jpNk3wYrumeJ4Qf0ZTevYrb9Dv7kWtG4ns&#10;6AVYNXEgtsQuxOHNychay//ZvOmIHTgY6dGR2LglDdu2bzQ3aV38EqxdGYGjG7LwC7Xw9WZ0OKQ+&#10;H15Wer3cCGDLKw0D+HytxAFsu1d6gAMTWuAKYOcDC9g/a1ov4bD68p8AppuprYi1rkCAqt4/S3I9&#10;vEo9iEr/SjyoNtBFMVDDob1Bnj6wAPXms8QD7es8xHLitbeVAHaig54EubSqTmw7tm8r9m1bT9mA&#10;oryDuFxXZgNbGTRVE6OXo7TgsMGogSY3quwAdlrXAez2AlIdReASYIM2MKdNU6ut4K2rQNmJfcjb&#10;vQl58cnYPmQayrflInVlElJWJCFxNk1BWgG5CxZhf1Qc1j77OQqWLkdl4V6c3JSK1PkzEEtZOHQQ&#10;sqkBR73/Dqb2+ArrIqeh6zMP45Fb/oYHGt+OO269GXfeTi3cjFqtaWM0J7DatL01NbEgluaVVhbA&#10;ymsxR+O//Q2fPvsQBn38HJZPn0Bzlx3b6ghspFl68uheHMlKwdHkGGxfuRSZ/cbidEYGjsXFIeWD&#10;n7Ch2ygcWheNw+nUfKuW4GzxEVTmHcB2auXS08ewLScbu3bkIO/INmxYvQw7V0YjpftoJA0YjUnf&#10;fo6P7rsP97RsShO6Mdo3a4R76P/e37Y57iPEj7drgSeolR+i+SwzWib0S3c0xXNM3+rQDMOefw5x&#10;XXsiY1UklkVMQ9QkLfccbx3ezvRo5KyLQSbdpIOb1yKXksjOZz0tiRVLpiFtzTLkTp+L/K3boL2m&#10;wyGWhJc9pDcS3y687LWvH8TSfLCDVvPAbtvZcPNZo9AuFtgNYnkTWqdPyGSu5HsfDq8HtYJw+rzN&#10;/wZ5DViFAC7Ksz3FwwH2sIYDfH1ZkPp8uPh6gzcMaInqrhcPr0APmdAOVA/wn8vylbV/cz28HmC1&#10;0b5aBW49M4Gzc4Rpfsvk1sh1RdEJpCeuRvmpo2YWayWW+cAE2EA1rSuYA/FlM5UduB5eqyP8iqm8&#10;xA7i1M6NOM/POXPwIEpzc3GVn6uBuU1pyVi7YBmSY5YjmyAU7d+GI7MWI3/pahxJisVOvmwpNJ83&#10;xtE0HD0Cy/v+hNHfvIuU1fNoyk7F2+2a43GamA9qXvW2m9GBgN5Js7m9po8ELc1qbz63ZhtJE2rf&#10;5oRdWrgZNfCbD92JXm8+gqjJw+hixNNvjMK2rASbPz22Zyt2rI3DoYREJLz7PdYPG4fac6ewf2kU&#10;sr7sixxq63RaChlrE7F74RIUb8jG7jXxSImKxFZ2PqtWLcC65Cjkrl+LQ+wMto6fjrX9hyFuwWSM&#10;/OZzPNqqBdrTjO7Qsjk6EuB7CfS9LZvYSqwn72yFh5h/SINYgQZ+iRr4hTaN8cX97TDh7x8inn75&#10;/IiZmNajK2JH98XexEXYFjcPKxfSbF80B1nLFmL3lnWIjVvGvysBexJjsX1BBDZMmYHtCQn8DRWq&#10;SADDoBWIkvB8OKgeVqXStMqHm87XQFynBR3VOGvmsyC+FmBtyyMT+lqApUndnLCfQhLI9aAK0HCY&#10;r9XGXtReAGtnEw/p9SIgw/MGXABquNwI0uvrwu+zkehwDRwOqRt9ri/bFBFTX1fLLx+ugd1Alhvs&#10;8iCfpSh1ZrfWVWtZpgt40FGMdiyLjUITxgBgn3eiUEHV00QmrG5HDgevlVmva1fOVaD8yB4Urk9C&#10;IU32krR0nNqYjT0054qO7EJm7EoUHdiFg7tzMId+4pE0LVNLxZ5JETiSmITN9EvnDByKmIkTMfut&#10;dzH7nbcx45sPkUEtOXfoj3il+S14tmlD3E9AO9x+CzoS3A4CuHFDO/NIAOsA7WbUtkqd/0vfl6a2&#10;0qbUwJ89/yjm9u+MBYN6IGnVIuzdvh7rM9OQkZaI3I3JOLqLPjt92wMxkdi9Yj6Or0/EvqhVWDtk&#10;EsGNxYwFU03bblq1CjtHTceaF75A1Hc9EBE5FYuXz0CatPS2LBzZsAb5mwn66gVImTsO47p+jQ+f&#10;fgodaEqbH0zT+YG2zegC3IaH27Bjomgu+EFq4UdbNsazbegHE17J3zu2QI9P38eypcuwNnkNZk8c&#10;ionffoQtCyZgb8J8xC6fiaTFc7ErIQYH1scjb0c6gY3C1sWLsHnmLCQPH4sd8QkoOnoUV2VK+8B9&#10;aV3K/6v29YAbwLaSy5nRWsUlgM+a1KCOIOvMKoUS2hwwIdbglR3MpoUcwSCW/FzNA7s8zegA4msh&#10;lUZ2dSEYPbRBO5UN4FN51iEILg+pB9KAC6BT3sIR6WqqbECGgWnXCaMHU/WhsgnrBGywVtuWZQbr&#10;spVeA/A1Ing1eGV+cIFp4GoCfi3AbkrJDXr5wS/N77o6mde+rWlsDThpvpdfRos0/PaavmzzwUwF&#10;qg1omQb2Ka8z1RGl0sAXqstwIDebPuI6FCxciv2fDcbeLwbgVI4WbCQhex393axEFB3eif1bs7B5&#10;4HCUbspB+fFDOL57C1YsnIHF40dgUZ/uiJkwCku//x4Rr72HpfSHe731LN5ufTtebd0E9xHMu6l9&#10;76Up3aFRQ9xBUeytmc0E18ltBrLETGj6zU3/1gDvP3E/5g/shgT6qOkp8Uim1pf2XL5srg1s5W1e&#10;hxMb4nBifQxOpC/HaWrcHatjEZu0Bhkb0pBE12MdrYVlS+chf30Wdk+YhR2rVmIhtWBWZgz2b85A&#10;bvwyFGxOwMn1q22ByqG45Vg6fDD6dvoaT97XwVaPyWp4+I6WNKGb4G768QYwNfADvCYzWmujX2jf&#10;DM+2bozX72yKjx69EwN6d8eq6Hisy1yH2UP7YPGHH2HjuAnYFx+L9RMmIWfubGyMWoCDGbHYkxyN&#10;2BnTsDstAYmRc7CVbosif365egVXbN+sa0eiw/PaglbBEMqHQ255guxTGxQT1AJafq9WZxFgjUif&#10;pSbWaYrSwraHNFMzoxW8T0CcBj5tGtNtckfNLPPa8g4SQaWgB2lsBTo40AhYAJqeo7JgrZDWPnXC&#10;xn4MOIpfYeX3zrIQREt5n0Cm2GkP7EhMVGdlKs4gr+tat+9FoYiSMzqATlNgWs9fyI6jQEILgPLX&#10;AFMM3EBqKFUlbtsPPxLtAA0XN7DloJZZ7dqdl/A+g5cQC1iTAF4DODCZ7TxUwltvPvs8NTXLgvtK&#10;XTkKjh9EwpoVOLkhEyfGzsf+7uNQFpeIKwf24eTmbKTEz8HOxVOQQVNwT24O9tFXO0vfRSFgWVFR&#10;WDVpImJGDcfs3j8heuZ4zPnoI6z88CskTZ2Crs/ei/fbN8VrNC0fbHQb7iGk9/HF70hpT4CbKViB&#10;dfKBpXEFsPxiM6lZ3+imBmhOLfzWwx0w7P2XETt8EFYPGoIZI/ti/rzxOLhjA3ZlseOhCXoyPQp5&#10;G1bjzIk9OLR2DXbnpGMufc9ZEbOxbfcuHDh8ECeOHeTfkIlTB+n37tqAleOmYmsizesE+pw0ywty&#10;aIrHzkbl4VwcyExH5rKlGNTte7zy7ON4qH0rtG10Kx4QtO1b4C7+PY/TH36Qmvlh+sQP0EeWFn7p&#10;rpZ4iRC/SFP69Tsao9M7L2LhonlITE/C5PGDMf2Nd7H6/S6I+74fcmkqZxHguAnjsG3FMuyJWYUM&#10;mtRrl8xEVlwUoubMQW5GOl/2EmoqgcMXv7iEL6OklHkCVFrO96nMpLqswuqqisssraRUFFFzKj1d&#10;bFJeWISyfGrR/EKU5J00KVUoofIn8ignUXT8BOWYyeljh3Hq6CHkH9ZRQccMVK2eKso7hpKTx9n+&#10;KIqO6ShPpscV4HLE2hccOsB35ABOMT19mOmRg6zbjwK+N/mUgoP7bA20TiTM57uWf2Av8vfvRv6+&#10;XThJUf7kXuYle3aicN9uFOzZFcge1u9hW7Wn7HXp6SBU0YuFMCq8UeGJvFbE76W1/KePHUKhrfVX&#10;WacoHnEA3wjiUH2QSjzAXqs6UJ3WNRGc0rIEWz6w7fHDXkmbd7kpo2CFVaBtHcDStqUhOGU+K+9P&#10;J7SQwrNl0EHJOnRZyzp/v1yLjdnJyMpai72jI7F/9CzUnT2JE3EJ2P7pIJStS0NRdgYqdq/HoZ05&#10;2LYhGTtTV6PsyF5sjl+LuO7DkPhdP4zgS9nn6w8wf+JAJMychPWLF2DtvGno/MSd+KRjc7xK//Ah&#10;vvAPNKE0b4S7mzREO/q6GnUWqIJXPnBLpqaVBTFFizmkjV9/+C4M+fhVTH3iGSx542PMGNYLK1dS&#10;m+7bhp3Za5C3PZn+eAQORU/HnliayeyAdsyZjYMb12Em/fDN2zYgZ9N6JNPkXpcUhepTu1F8cDPW&#10;UBNnzpyPNUnL0XtYD+xKW4WC1IU4sHwe0qctQtr0eZjXuyu6fPE+nn3oPmrghriboD5G/1ed0KM0&#10;qR9swc6peRPc37QRHqFmfv6OFnjxjmaEuClebd8YHz7QHvNHDrIVdUvZoUSPHobFr32ElOmzkRMR&#10;gZjPOyN37Wpsj1mJNZ168btHI2vpfGxauRKR42Zg47pkgksNU6H5WPqlZ7RKqobajmkNzV7KuVqa&#10;w5K6OtRWV5vUVVWhWruA6L4zZ1hXRXNY90rLapmkzGSZzPR9KRqFlh98tpbPDAIdtFWQ9so6W+NW&#10;ZCmMUJqzsqiQLz3hJrSndaavDroj6EUGMYVQF1NKCLyi1krzdTCeExu0Ygfg1j87c1sRbpUsK8DB&#10;FnpQs1paRoVHhnTesGlkmsDS4mfPKEqOf1MVOy7yo/hzmctqo+AJRTG5UFctK1ZYbCXf/UroULbL&#10;5884uaAjhnTUUA2l9n/XwCEJ2tgotGlRiWAVtNSyQeih7a5hcDqNaqGHWtdM0ejzZaXBWutLWsKp&#10;UWY/0iwtG2xep7L8ZO2zpUUf3nyvKuI/Mf8wzYmTyOM/fO+e/diWnIGizBSU7clAHjVPwcxI5Gdl&#10;4kBKEmoUSVV+EmV5e3Bk41oc2piCk9tzEc0XbuV3fTCpR29MHd0Hc0b3Q9ZCao2VS7Co/4/o99LD&#10;6P3KQ3j37lZ4iFr2cZqbMqE1H9yWAJvPK4jNjL4NrZk2vekmN4AVmNLNWH767rYY27MTFnb7FjtX&#10;LsNqaq3MqKXYSv938IieyEpdidKtqTgWORup3/XC1jmLUUrr4czWHMT/MAAle7cjNXk1sjOS+DId&#10;xLFNScjfnoKD2Wtpfmdh49w5yFy9wg6ZO7Z0OXYMHo/MwRNxOD0de9atxsRvvkKv997Bo+3a0HK4&#10;DY9Q895P3/dhugYPtWxK7dsY99K8foR/37ME9+U7m1Na4KV2zfDOnc0w9J3XkLp4ITV6BBLnTcaC&#10;vt2RHkFNO5Ym/LhJ2L8hBbuzkrBp+WLs25CK1AlTkTV+Bg5uy8GerZugQ8H/z//3HzsK9D//+Sf+&#10;53/+jf/zf/6L//z33/gv8zqiVOGD//3vv/AvxQFTVP7HP35zEUo0lxVy+IfCERVmyOv/YN7HDltY&#10;IkXtJe6URReGaOa7mecX+T3KCN5JdiJl+FWH2l3W6RE69tMdNaqzn11oYR0u62hP1SvVEZ4X3TG1&#10;lwjNJR3raeLO5nVnUbsT/i3Vmn6t8ZecF3gUiwnW52jtdgmO0+UrP3GYfjw7Na33ZyrTWWcPn692&#10;G1CEpLo+7zZrlKJz+76dpyhcsYG0ozNjqf3CtasgFayE0dYsMy/Y3fplmcEyoVWWzyvAtbveSdtl&#10;T0swJVWnj6Pq1HFUFh7FmYIjqKRUEMCyvAOoZFqedxAlx/aZFB+hHKW5Qy1ZdGQPilV/fB9NBZXV&#10;5oBJKU3n4wf2Y/vOw0iIX8cXOAqnMhJQuSkRZ3al4dLJ7SjbtxW76Gse1zRLRhZf/mOoYP5w+hqa&#10;oduwP3MtZvcdhK7UKIkr5iK6+49Y/d6XyJg4EvP6fIsxH7yBwe88i9fbNsZT9BOfbdfcXvT2mjoK&#10;zGSvfW06iamgba4BLEKuZZXN6QO/9/yjGN2jE+LnjMaJbamY33cUEsdNw+H9ucigb1l6cA/2TpmD&#10;Td8PxI7R02jG7cbZshMozdqI9K+H4MCiVchLz6KGjkFtwR4UHdyA/A1J2LJkPnZnr8PajzvbopSC&#10;HblI+rgP0t/ugSMRK3A8bwf25qQg4usvMf2d9/HFc8+jPTuiBzX/26YFOlIjP0qT+n5tv0Pr4kFC&#10;/SStjVfuao6X2lILUxO/2q4Rur74OOYMHIhF48cgeelcLJg8Gmnxy5FAP3d9wkpsIdhrFy3AToJ8&#10;cEsWtf9cxP7UH/u3ZCAzKQ5Hd+/Grz//HPiyXur9W4UdClI/WCX/1ociam9oaVNbY62FG8G6Z40+&#10;X6DWNrE5YGpcauo6HUAeSG15OTWgzPNiakQXxKDRZU0jVdMnta1ly+S3ut0qq4IBLdOqWq2l0Wq2&#10;r9S0k4n8T9bLF1WZvnS51kKrLVMXYugO9w6FIPK9P1N8imZyDnLXzELV4cPYn7EEKct74AQ7aH2X&#10;8sITvF+a/ThdAwp9W9PowYCZj2qSL22aXKmJ89ElDVygvLYA2W+AFEsE0mHZ43tohxMmQqNd80rY&#10;9tRB2ey0zQ/t5jWXlwjAEkop75WUHCdsfG553iFUnDxMOYoKhWAVHCXQx+iEHzGNWk3otT76YrCs&#10;0mnoCvaAMhN08Fo1fmGP+Psv5yy08F+/X7SdB7M35GBZxAJsT4nBSZrStUd3onbfBpRtiEVRbgpy&#10;qaWWLJmKg/tyUHpsP/bQNzuWvAI5syZgzaghmENtEjltMhaNG45Fr76D5O97I3PRHMyjn7po+AD8&#10;+MyDeLtNI7whjUTz8h5qsDsIQSvTugHENJuldVswL4DlEyuQQVFJrVh++6kH0Pfb97ExYQ79oUys&#10;j1iMbctXYt+8JThM0Ip3b0P6gLHY1G0Etg6bgOyN8diwLgrHk9bgIn+HnTEJiBm/CIfiYnA6Nw5V&#10;x7eiJCcbmyfPwOqVC7Fj5Qps6jIAR2O0MCUFWwZPwsaRk5GWFYPEuEVImTMFqVMnoM/77+C+Zrfj&#10;AWpaLeLQ6LP5weyc7iXM99O8foLgvtyhJV4lxC+2b2Ly1l3NMOz7TzBv2ijkJkZjRo9+GPp9Tyya&#10;Nx1L5k5EdL+fsH7FImxLX4ssWhEbVkVSE6dhy/Kl2Lh8GQ6xY7lw7hy1DSHUaLQGoShuLy03quzr&#10;QhArf85tp2PQCmKCGpKwspsLdhvBh0QwM60WxOX0p0vlgwsIhRPSX6b1ZiCeyrd53HINDFHc+dAs&#10;E6DwVEBr8MgA5j1VhPIM62yASdAHwEnDK8jB9sWyVANcpdi3fjUSVn6CTQmjkb6qF7asG0s+jtAM&#10;53PYTiLYzTzn868PRzRgCapSD63Mbj9i3UA7XAhaHaBddlJCDZlPbcmHVhXl8YuepIbV5nOar6Uf&#10;K3828Gnlu+rcUkGnpYxXLyr8sAJXL1W6kw5Z/uXiGfxmsb9VBFFSg9+u1tmgmLT7rz8rxlc7Ivjj&#10;RAWtg1e7ePxMuaJtSsxUodnNzzrPP3Bv5DLsi1qC0ylrcHT1GlTuyEHJuiUoz47BEfq7R7ZkI3t9&#10;ApKTVxJmmpTr1+FgShTW9OuN8c8/h1ldv8BiwhwzdyZWf9EZ2SPHI3bxHETPnoSFw3vjh6c64L3W&#10;jfBu++Z4nianRqLvauzWPQtUjewqb+ugBTKBbRsMZjXTHPHfbsLHLz+J2cN7InPhOOxdtxR7klfh&#10;1O5N2PDtQOwfOhVFO7bgIGX/8lhkTpuGqBVzEBU935YuFq5div30cSNnzMC2HJrQG7Kwf+J8HFi8&#10;Eqf35mL9upXYHhWF1R3fRtonvbAvNQM7lq7g352MBYunYuGiacihtswgaAtH9MKLD3SgDy9/t5lF&#10;Ij3FTukxG40W0LQy2FHJfH7lrpZ48c4mePXupnjtjibo9MqTWDZ/KnZkJmJm194Y2ulHpKxaji0Z&#10;8ciMWYTs2CXYkhqPxFnjkUFfeUfiSsR/9xNSew9F9vJI5O3Zi59pzgpYgzdsZNmD6/NeK6utALaQ&#10;QYrFAStPaE0bB/Da/G+QalMBBfgL3ppK+s/lbqM77QktgP1KLFvMUSxNK6g1okwRgGHi54WVhk8x&#10;6TnS1gpqkH8rf9cgZDtXF5QpAln3SLGlJnTD2qzPkJryPQ5krOB3K3FnLfG6BUiorToLAlxb7kap&#10;/Si2wRqAGw6vB7rBFdrpOtb/ygWm53XOr4sD9qItLqURrZ52t0IO5b9eUl5AWfyuW+5oK6lsNDmA&#10;nYDasaGBuF3m+UVoeivqyToH1skkr1++SaGZ7tJAmNeItkx6hVUVpm3Ajs8GoHh1PM6fOorcMbNw&#10;ZNJUVGWtxKmctdiXnoSSA7uQlR2PpctnYE/uRqxcMg8pUQux6oefMOXNVxEzdRRWR86z+dao7/hS&#10;jhiH+BWRWL1wNsbTbx3ywQvo/FB7fNKxDZ5u1QQdqGU7ag6YsLZt1BB3EmAbtJK2JbAyp9swFcia&#10;B25NgDu9/jTiZo7E9ph52L96HtLoRyYwf2JVDNa//A1yh0zB9uUJ9I9jUFywE0siZ2HqpAn0aWn5&#10;0LI4EjkfyQRk375NqKY5um/6YhyNS8QhmquFNMNPH96NI/FrcCA2jh1UCjbFLcfJIzlYl7gac6ZM&#10;x+Y1idg4azqypk3F8G6dcB81733NNPrcBE+yY3qaED/aqqkNZD3ashGea98Mb9/fDi8S3Ffvbo63&#10;72uJDx5qizGdviC0S7EtOxUTB/ejLz8DcVqHvXAm1kVFYNO6aKyPWYzc2GXImj8ZObOnYvP82chd&#10;tYiaOAq/XlGAAwEMg9Xnvagc0sBMtcPGxToHsIfWAA7TvF4bC2APr9uVQ8soXTCDYPEauLzImckG&#10;rkxkpja4JYiCOkHr5VqwtcDD3y+QVQ4gZltB6wH2WlhLLrUryKGNsUhI/AzZ6way095ug1p2zpI0&#10;LD9fbWWGC2A/peQBFqh6521KKgzkEMA2QCXftkwLNRRCWB9WaKmVZTo4bXwm0Mq6Zgs/7B7X3o9W&#10;h49cu0GwQJhX0ITdW+oWjdg0E6GWVr94huDzj7M8NbzEX7tAyNWBHM7JxeGEZNuCpHj9ev5IJ1CS&#10;mo6t3w3A2dxNSFkXgwmjB+PA5gwcyMlCnLTEulgsmkkNO2EMhj7/LGb17Iot2UnYmJOM2Ih5WDV5&#10;OrbmbMHO3G3Yu2MX1lKzj+v2CYZ/9gL6fvQ8HqaJ2fH2hrgnAFiLOe5q3AitZUoL3kADt6Q5LVNa&#10;WvlumtyfPX03Yif3RdHubOyKXIjksWORtnYZ9kcuRfZHvXA4NhEndmxFdnI0kpZEIiM6AfPGz0X8&#10;4tWo3LMHmZ0GIH3YZPpQifzbaQ7SVzrH/9/ODZlIXE4zPDURe+ZH4PimdZgbORarYhdg1aJIRC+I&#10;YmeViLnDZ2L3imis+6o3/fyB+PqlF3Bnw5tt1PlRmtLP3tUKj7cRwLfjIWph7Vj5zv1t8EbHVmZC&#10;v/tgW3z0WBv0fuVpLBo6Cgd2buLnzse4wT0wbVgvbIhZil05adiYFI3NybFYt2QhYmZPwYoJo7FZ&#10;c8SZq7GTFlItgfImtIf0RvDK91Wqtc4C0qKOCKhpXM37BsCa1tUSSvOHa0LweoCrK3QyfzmqqIWr&#10;aEZL6wo+gexB9OI17I3grc8rlUnt7i8TbIIuEANWEuRNdD/vK2O+hn74/swo7E9dSXa0kMR9Zjjw&#10;kjKa97omgGv5O3tTWrCGzOnrpIGBSrHBJz5MUP1pRRZvVuqhvOYaNaNPBaNpzrB8aFAsTDSqbMLn&#10;qE04sNfnXVnpadP4BzamIy9+GUo2puLw+lTsy83E/vH0v978Cbsnz0fe3q3YlZ2CE1nZSBw+DYe3&#10;7cKOrVuRwBd+8Yhh6PnBW5g2eQQi5k/ChN4/IHbSeCyPmI9l0dHYmruXsh0LpozCrOE/EIBO6Pz2&#10;Y3iQpvO9NJu1nLIN4RS8d2g0mnn5xNLC2kZHIYSCV/7vPWzb9c2nED+sL7LHTcLBuFgcz0nFsW1p&#10;qDqxF6Vbc7B3awaWLJqBzPTVWLNwKdatWIWNqclIiFyF8rzD2DNxAXb9OAlZQ2Yj/+AhdnwnUEc5&#10;uWcHdm3IwJG0eKT36oP10yYibs1ibN+ZiV2bMqkto7Ce1/Zv24SCA9uRM3wS4j7rg1Ffd7ftZx+h&#10;S/AY5XFC/PzdbWxRx4PNG+GRlo1pPlPzPtAWL9GEfvWupvjs8Tvw5RMdsHreNGxdvwbpK+YhavJY&#10;xE2jzx61GDs2pWIzzevclHismjEFC6dPwMKZE5GydDH2p8djF7Xz6cMHbdN3g/d/AdjDbSutPMDU&#10;vm7wqt7v1UCWpowMaE1H2fRTPcAeYgFcTTPam84C0GlhaWNBe8qADIdRwApQAevu8yDzenjZt1ca&#10;ABgOo+p8B1AuJVhM4KS9CaV1GoKTqWCtpFJ0A2HOFPca+EbASuuGw9xAGtSA5E0eyv9NPKCS6+s8&#10;oH6u2E03OQkv+3v1uaoPh7Ue2rA63uPnjo8mJaCAvl3Fga2IXR2BNMK8a+Z8HKNpeXTjBhyeQ800&#10;brYdLr1x+iLkHTmOLbm7kBQTjbFdO2HB9LEYPWEoxo/oj4XvfYnFH32DpSsXYg7N6z17d2DZ8gik&#10;0hzM4IsaOeYndHnzSTzS7HbcR42qXSnbE9gOjW/HnY1uN2BlPru535tpVjemH+y09L1sP/DTNxHT&#10;oy/W/DAQu+JjcWR7Jor3bUBeQjx2j5uB7GURyGEnlH9gG/ZnpSBizmRkUmtpp5OqsuM4xL8p84cR&#10;NJPTUHL0MA4SiFNbUrB9YwaKTxzAsS1pyFi9GDu3ENzNWTi4KY0dXDLSo5chKToSJ/Zvxn5CfXJn&#10;DjYuWIytqevQ5ePX8RDNZfnATxDiZ+9ohWfuaElzuhmeatcMjym44e4WeO0ezQk3MRP68yfaYdbg&#10;bticuAJJ86Yi4qvvsXrQUKRo8Ub8UiStWIjlPXpj0egBiJw5DsuWshyxABvjo7AjbikObszE1YsX&#10;DU5pWQ9wOMgeYL/eWTBa0ILKTG39s4dWQIcBfL4qMKGrNYjlTOiQFi4rMfCkbT3IPu+0rq+7FmAr&#10;G7Ssk+bVwJeNRDtgvfi20rjXQ6w6M48JqF1XWcAKXoqNLFN0XSPYer7gvWYQy0sYvKFrAthD6IHy&#10;QIa0rGArv1bT+rwvC0Krt1VY14J7Iwm1D+71oOpaCNqgfN5Mai3oYG96kFpp1BzUUBtlx6ZjZeRi&#10;nMrfhaLM9TiWnIkD1GK7fhiCwhWrUbprB03Xndi9ew8SYuMxvs+PGPHJ24gYPwIL50zDqsXz/n/C&#10;/vI/zivb/kXTEOgwO+AkdhLHFFMMsR0zM5MsyZbFzMzMzMzMzJIlWbYlWZJlmSHU3bs3/s699y8Y&#10;d8z1VDnqnN7nvJifB6tUVXq+a4y5ELl2zsi+aID+1kpUlqTjZnczSiMjcau7BS25SQi3PI3zG5bi&#10;y7+8iE9pl6UpSQb2C8gf00YreAnr239icPveSy8RYJ774x/xJW2p88UjqCJI/ZUFGBvqRnxIHOrT&#10;09DB/LTG1gtX2xpwtbkWzflpqC5IQ0FqHBryM9WD35iRhLvXBjHW1Yq//XIXI41l6GCO2ZEShqGW&#10;Cj4Mg+gnrJUZkairLUQh7WxdtC9SQx2RlByKttJ8FAYHodDDA4N5uejPz8dwUyWi3K7gu8/fo4V+&#10;Dd8y5/32A1ppwvwt4V1OO72YqvztB69h+9fzVLPSpvlv4eCKj2C4ZRlyw71Rn52EoAOHkOPqhJrs&#10;RGSnRiHQ1hJhe08iJzoQKYS3uKgIvlToAh9/VHn7oasgm8/QFGT1BgFRwNWHHui5x08eMQcWBRbF&#10;5bGCV0Is8xwlfh7MgfV5sKw1rM+DBeA7cwAWBdZs8G8AC3yqtplbDV5NbdV9DFXLzHv1FV8KNB2g&#10;cr/Ya31llh5gvTWeG0pV9XDq9lUQRKXWVF8NYFprnhfQJeYCLcDKVs7rIVbDCQVWPbDPwf1fQn/v&#10;7+/TA6yH8v8JZA3gMfW6/zeA1ftw/9mzGVxNysGdoip01dUjySMaVQlFaCkvwmBlCYbzSlG+6Rzq&#10;Np3CYG05alJicaO5DrdGryKR9i/QwhimO9fD3fAUfMzMmCPGors6D/2FSRjxi8KgVxTGWwl8bAL6&#10;i7PQV5aJTG9HHF26AF+/8md8SXg/eeVFfPTSn1Vl1ke6DhxSIy19n8VKSy20rAksc0Ive+NV+Jqe&#10;Q01xMsavyQyfLRhsb8SQAJuVTBUtQ21FMWpjg1GW4IegIEda1Hx05jGvjU9ENXP6dqcAdASG4VZ7&#10;Ka5VZ+NWVwWm+2vQnJaMgaYKTA4143pnJa4PdeDaUBuuV2Shgzl2dRq/U0kpppobULTnFGqOXUG1&#10;sYMaMFGXFg43/gbL3n8Tqz59F0vffw3LP3xdxbL3uZXhhu/+BVu+mocfFryPdZ+8gb1LPsLJ7+bD&#10;99JxVKXFwpOvzw10Q1VSBCrT45ERHojcyCBa/wDk87Nlp6cgxs8NLSlJqLT3YArhjWttbZC1hB8J&#10;oDqr/K8AVtcYSoH1sDKeAzyn/VdrD9Ys9CPC+0h6bOmakaQ56Z5SYMmBtXx3kvDJFLK/qbEGrwat&#10;hDQlac1Jcp80O2m2maBLyGt5TeyufopZ2QqgAq+06f4eXD3MAqKCkTZag5lAyjleV1PYymfg35vV&#10;vUYPutqX0AGrh/ufAJ4LsR7M3wP6+/j9/VIJNhdetU9IpR+0/pymprIvoGsAy32/gft7gPkaeQ+5&#10;/mASd4f7cJ+54S/3pzAx0suHKQelGVSugnjc6GvCjfgMjKbnoKu2FM3Zqbjd0oLO+CTEnTyNOHtT&#10;mB7ZhnAbM2T5+mGwrRoddfkYba7BTGEV+pILkBeSgMG6MvQXZKIlLgYF3p44vPgLLJJhhVRUqZj6&#10;hCFNSqLEH+gg1pqQXlTdLKVSS2qsd86j7bxigKrsWLTkxaClOA+DHU24Q9CqMyLQ0lSGzvZaXKMl&#10;HihKQXt2Bj9rKm6UlqI/Mh5Fq4+g8Zwjmmw9MdmQh978RDVI468/3cZ4XyeaKspVM9/NoX7U1dRj&#10;duYGlb4Yg7TJfdGpKDtmi9bwGHRER6NsnwG6PELRVZiC8tRIxPv7MzVYp5qOVn/6DrdvY/XHAjMB&#10;FjWe9zrWzX8Hm6VC64t3sP3LDwjwF7A5uhWJvi6wOr4H6T72qE4IQkNuMopYGGaFBaIyKwYh3k7I&#10;Jtgphsb8DWPRSpjzrJzQVVWh8mA9pHrrrI/nAMuWCix2WANWy3mfq69YZgXvPTzl/pO7PCbAEgLw&#10;3DxYcuA7kxrAqq2XoQdYU2MNVi1kfuhhXQyp41s3eE6uEU7tOu+XjhfcV/CK4iqF5ntKAaC7pldi&#10;PcASAqtY6LnHs2RHnZfX6wEmi/rr6h65X7aEVYGr9gkx4znAehB/v/+/wTr3nB7Cfwq+8UP+Iakx&#10;FbA1eHUKTEjlHjmnf60GrNwjMOuAFZi5/1SOuS+ruMmE1q2ZaRjvaUZzRSGGmmqo+qPIp40cyknB&#10;FK3bz3fHMNZLUPr60J5SiBq3QASt2wq3Dd8j2vwSkm1tmCuXYKihFH01JegryMdP13rQlJuC3Pho&#10;9DWXozEoArnG1oi9cBEnVy4iwC/iC6rup7TSor4CsgzwV23CBFi2HxPo97kvlvqjP/4Bhps2ICvc&#10;B6nBLigMskNzQTKuDbbjVl8dRhtzMHGzF3eZ647KJAj5WbialoGa03aovuSEsY4G1dGjxcgVQxlZ&#10;aKzKRBs/a2lSNgZT0vB0chhjY0NoaCzG+I0u1DEHLq/MRV11PtpKcjFaVYYaU2dU+QVibLwXzf5h&#10;qD1nq8YSp2bFIiMmDp6njmHr159Shd/Gd/Pfw9rP3sMaKvK3H76FFR+9iRUfvokfFn6AzQvfw5aF&#10;7+L46vmwPPQ9nC8cwsWd3yM7xB0VoU7IDXJDlJcbiqIj0ZAZhdrMaNRnsgCyd0B5QCCKk6JQGBKE&#10;JjoLyVsFUlFdPbj6nll6gGVmS1kgTeywApevkdpmfVOSXoE19aUSC9BioXUAS/OTQKzgpfrem54m&#10;XLSptKfTDAFYKrEEYK1C6re8V2LuvjrWh6izAMqY4bEeUtkqaGVfHzynD3UP4/mWXCkwad8VpGRE&#10;zgvAsuaTPucVa61XW2kzVnNZSwgHap+v47XnCqyH9/fA6uP31/WAC4CynRuimnp49ffoVXhud011&#10;rw5WPbgCsVRYqUosUWyqtbRF3x/sQ+sBKwwHxaGHStNaUYTWvHRc76by9neh4ZItrgaFqk4Od25e&#10;RV9FJfI9fNCbnoqgY0dhs2E9Yk3NkXj5ErqLmYfmJ2O4pRrXG6twKy8DHQUZqC7NxkhvAy1qKgqd&#10;3ZDkaIMDX32CRX/5s8p7P6USC7yfv/4y5lF939PBK7XRH/H8u4T3fVrsZW+8DH/zCyhKCkJ5oh9a&#10;csLRkBSO5uJsjF/vot3tQT0Lo9nZcTQ0FKC1LBc36ivR5uqHNt9g3BhowlhrAyoPmqErLA45tOH5&#10;hVnorK9FW0QkrianosHBC1HOVsjOi0RBcRISUiPQzDx5tKOWqUMJ7nSVo5+K2FeUhLbkFJS6BqMk&#10;NxtBkd7ISQxBhJMZDi75GqulA8cX72PDF/Pw/YIPserjd1Rz0qqP3ybQb2PTwvex5cv3cGDJhzDe&#10;tASeBsdguHUt/FkAFHvZoYo5cHZIIGqTYlEe74fmnGiURwcj1d0NTemxiAvzQHV+CvP8bFzt6MTP&#10;P/1MgHUKLF0rdcMK9TA/04XktAKwgpqKrabR0YV07JCQguB5jsx79TmxPh+W5VNFied24hBwpXeW&#10;1oGDQSBUhZUEn+m5x2oMMEOgkZpjBRO3SgUluC8Q3uPzrbbPwZNaZu1+ZXV5XaCTSijplCGrHurb&#10;ddUQRf5dGT4oCnxvSu6RmTT5On5GbR5q+VvyN/g+UpOtbLh2/p8A1oceWrFo+vbdf3X996EqvHQV&#10;WTJvlr75SSkov8wD/hgy4EHBK8e8Jvt6dVbAqtpmhkDN95CCQLpZTrW3o/+KH2Zzy/GsZwAdVJqW&#10;1HCUJseiq6MFvYU5mGqqRFFuLjrbOtTSKm28XuZpi0jTy4i4YoKAzduRctmMCleH26OdGKijrbs/&#10;icHQBLS7RaCcytRRzcKhLB/dNaWIdDHHrs/eIpB/wWcE9GOqrnQ9/PTVF/Hhy3/GPJ57409/UgB/&#10;+uoravWG97m/5r3XmS8eRU6YC5XJl0C2YKStAQ2FeRjqb8E0FbSeVj2JzqG3pxbXu+pwU2qoG2mn&#10;s+LQn5uAq/k5qIpKQ2NZLSFNIsAZyEyL4vdLRK25J/LXnUGmhQPC4nyRns38fbQbDUU56C9JxlhD&#10;Pm425mOqpRjX8qnkLJBKS8tQWF6M4vICpGfEIjEhBB6nT2HD+2/h+y8+IMQfYu2CD7CeEC/l51/5&#10;seTIb2Mz7fO2RR9gO5X41IrP4H7mCEy3rofZN4uRcuIcih3cUeblh2wnJ2TaWaE+OQZN2SmIcLZG&#10;eaQPipMTkRAWguQAT3RWVOCnJ8yD7xM6gqaUVHXWIIw68B7pLPL9mRmV+yoQpX+z5LTc3rvNmNY6&#10;asxSXe9OMc+dlBUYpgnBBIEbp5oR0Ju0zbKS4egoxkeGMH6NtvgmLbT0NxY1JizT16l612mZr0vX&#10;XumLPKTqTNRopJEBpmmDutD2x4evqu3ktUFMjw5hUq6pUU0DuCVxlfsyukmtTNinDQMc6GH0Yoz7&#10;EzJksb+P6V6f2t7s1VY4HLvay+9wUxu62N2lzo12d6rhijd6eA/P3eRWrknc7O1R52X/BT2kqi14&#10;DqTS2UJ1pdRdV+fm3KeAJYASsi+9p+7zB7jDDzMz2KO2D3mvtOHeleOeDtyqq8Ej/lgCqTaNLQEm&#10;9HPz3t+CYLOUesp9mfe5PT4FtxsaMZVaiJ5L3pitqcPd7kb+0D3orKMdpp2UqXVuXZXZL2cwlFmE&#10;GgsnFHs6w/fIUYSeOAvvFRtwLacEMw1tqh02ifnlcGsX7pQ1ot8uFI0e4aiIS6RS5qC7qgCRzmZ8&#10;wF/BstdeUZOhy6wcArB06PiY2w+YC79FgD+gEn/M/XcJ7wd/+iM2zf8AoWanURznjSg3OzTQmt/q&#10;b8L4zQFkpcSglIpaUZaB8ooctFTmEbYCTBK2GwRvqq0cYxW5tPYy0yPz8uJitLV3oL+/F9X1tPet&#10;1bhWW8XfIwF9dVVIjotAd1MVHvB3HaArme2qxLXyJAyXJeHxrX70Z2ejs7II6VnxcA/wQkVtPXoG&#10;rqKtsxm5seFwPX8CP1B9ZRmYTYs+wZrP38Nq5r+rPn5LAbxpwbvYsehDlQfv/+ZDWOzYAPv92+G4&#10;fQsivt+NmD1nUOTpiwIPD2RRdSsiwpDn5YmChFDkOTkgL4Iq7B+KqrwUtJbn8qFnbjlygyBcJyzM&#10;RUfHMHVtjFBwe32cYI0TIJ6/fkOp7ezUFM/JNd6jxgPfVNvJa7LP83JOrumWIJ0gsBNqydFr/Buy&#10;mJ0sO0rrK5VQBFeN6+3qxLXOdox0tONal4zRbcdwextGZNvBLWNYrnfyWncH91sxIuN9uT/K+4fb&#10;WjXACNAQ94fVfXLciesCnQCmG0s8NkCQBwRqwky4ZclTCSkIpKDQBjBQJGXIo7iEG8M6q67ZclFm&#10;qQlXlV865ZVJAlSQjxekZ9VcePWQKoB12+fB47ngSqjKK7EBfbJAMW3hcD9mR/oxTVs7QWBvVVXi&#10;Lvd/pQ2+09KE+7wu08uKWitrTaWVZVTk3DPGjxJq+OEEnt29hV8fTBHSQXSVVOAxC4LR8HiMxaTh&#10;ZkMNgb2Jnx8/wJ3BVkYT/4HDaKsqx4Mu5n2X/FBl5Y5g6yvwNj+PRDdHVMbGoSs6C5XHXTGQnMNS&#10;rQs/Ml+61dSMmksu6E3IQC+hKE0IQ2WMPwJMz2HtO69gORV4IaGVLodSE61yYFpqqXlWHTsIrxro&#10;IEpMC73j83kIsjrPXDMAKRFBqHBxwlCiTF5njwRzS8TRVhcQ4omhbnSU5mKqsww3ylIJcRGeTA6h&#10;NzsDfbWlKMhOgH+oH4rKKtDdw4eCuVZPTxOqixL5UFZitLcO6R5haErIQg/dRLCfA0pzI3G9LB4D&#10;Of4YKkxDV04xupPS0JyZgAzmpulpSSirqURMcgSio31QVRiPoxtW4Dta5m3fzMcGKvA6KvGqT95W&#10;ufDaz97G9q+pwF9/iJ3cnlj8EWx3bYb1wT2IOHIC2Q7OyLF1QsqZi6jOSkJ1YgxKwoJRmxKPjLNX&#10;0FqQierCdOTGhaAsM5aKOoO///3v+PXXn/Fvf5fhgNrSov/+7/9QQwf/8e//pkKO//7335Yd/QeP&#10;//0f/1DLlaqVDGXY4T9kaOG/qffQQhteqIYUMn759Sc1rY/M5CGLft8e57N6d5q5sqwcKMPxbtMJ&#10;MGSamrtTUMuK6hYAV+sWqeVopQ++3CPH0+pY+iKPU3kFOhlKKCvly/A+uU8bx8st47HaypKj2vKj&#10;Pz66w9CGGWpDD+/w/Cy3EnJdu0dWPZQVD2VZ3Kf3GRSkZ7JcLkOWy30mY4TV9g5emJkgwIRTYNRD&#10;LAMN9LZYD6yMRpI1iGRf33dZs720ugRtgvnZE5YaP/HNJX/9SX4YJuaTDfX4WfpOE/Kpulo84t+S&#10;rpcyi6XUUN+5cRV3WeLMMm+dkSVFqahTsoDa1S7V11cWY66urEYHY6oqD/fbKvHzxABLOJZ8gx3o&#10;bOkk8CylR3vRW1uG7spcjGYyr7QKQG1CPBwNT8Ho2BZ4nj6Emox0TPT0ojMiFR1Ut0f3aOXvyPce&#10;xlhTE57xHzJENaugvSwKdYbdwc3Y+OFrWPH2q1ot9CtaRZaa4I7wqjyYtllmuZAKrHdffBELeG3f&#10;t1/B1cEAYf4uSIwMRGZ0ACpOmSNjzVFku3ogKtYf14bb0VxdiIbSNIw1F2IwOwzXCmNxtagIndkl&#10;6ImKpYpmoJiRQpAHrnYgPTMGuVnRqC1Pw+yNZkwOtaA2NhnlDoFqRfeEjCiExvhhZrgFo8XxaHFz&#10;Q5GxA9rC4/CAhVxjVChze1e0tVQgOTkcna2yblQKYrwdsHHhJ9hKBd665DNsoBqvJcjLPpRZLF/H&#10;1q8I7zfzsJW58NGln+Dy+m9x4ftV8LlsjAL/YGQ7eqImJgoNGYmoyEhSs4dUJ8YhfvdJNKfHobkq&#10;G8nBnmitpgJTMP77v/4Lf/vbrwpEAVLG+v6DAP6VwP39b7/gb4RP1h7+5acfdfEMf/+VUBLGX358&#10;hl95Tk3FowttaVHm0k8eqzZkUW7pR62alqRdeGZK1SaLCguIsnyoAPSUoRZ9J7wP7lBUJGa0+ZYF&#10;UrUkKNO4e+Iu+Zyr6Xdu31IVUrJErcyIIf2Un9caS56qVJLHPKfafSVn5jmloOqYIfmr7HOrclrJ&#10;tamyz4cuSsg55ut3WOjMjvN+xl2G1HpLzizvK/n4C9InWbXfCqR6WHX7orh3CNddnZW+MzasRinJ&#10;kMDbowOYotLKkEG1bm9TA0YLCnGb9uO2jO3tasc4bfPN7lbVGeFmeTlG8wsx0ddOb9+ilhCV5iQZ&#10;3zvFnOE230PGB0+qkP0BPODfvNrbhZSkRNygjfkP3v+0ux6PqEK9tJIlpRm4O8M8h5+pu7Icncz1&#10;Zgn9r7Td16n+9ekpSPRwVqsDhppcwFB9HQsfmaXwGm7w7zQW5KM6NArXErMwRFW/wzy1pziL75VD&#10;Jc6H5Z4N2PThq1j57mtY9OZf8DlV+IvXaaW5/ehlrSJLemZ9SmstAH/I4y9f+TPO7N0Me+dLiAjz&#10;hq+XHcoLknA1Mw0DGSw4KsuQ7h/GgqIOKZlRsLI1QH9zCcarc3A9LR7lBnao843CcF4u7g43oTYs&#10;DKVe/uo3LkiNxiC/973xq7TbBZhuL8U4c+k7tG7jJaWovGjFtIK/eVMNKs8zHz1ujs6QaNy9Lesn&#10;30RfAhXS3hs9FcWojIrEcEMp2osTURIXAONDu7F+4TxsW/Y54Z2HDV99guUfva0A/n7B+9hOG73l&#10;y3dxaPknOMrjnVRsL3NTlKQnIzHEE8X8rtmu9iiIjUZLaR6qmCpUJ8SgMSsZxYH+aMxJRVtNAQuN&#10;Oi3nZX6r8mCZVUNVOt1VbbdPHkg+zNx3Vua2kmvMiaWZiNtHdyW0JiOJhzN3tKYj5sYPuC/HEg9m&#10;CCbz5IeM+8yR79ySZVWkdpk58A1aU0Ij0+uIfdXml9KH1pSjPy/5seTFU7qcd0osL0OWrb1FVyi2&#10;WfJgNZZXbPqILL/LkHG+8nduEELGnZuETWKMsDIUlBP6ECgJObd3mb/L8rdynx5ctVUFg1aJdW9S&#10;G7+s2eibeOFGdxuT5FZc62iivxdv38K8oIkfrlmBdr2nldGGsT4+GBK68cBjhHT8arcaKzxF4O4J&#10;3D3tuF5ehqmWRjxh6aAqs1gYPGPpNUnAn/CH+4mln6x4+Lcf7+HXJ7P49ZkMNbyPv//8gPFQbWVZ&#10;Udn/7//4GaONtejPyMQvQ0N43FWL6dJk3G2v5udsRE1tMUqyU9BeXYnpq4O08R34SSokKqjY+VmI&#10;unIWXif2wseG6hcdgoG6EvSWZFO9e1EYkYDWpGz0GHih+7gDOixccI/vN8BCoZJ2d5yFhNn277Bp&#10;HhX4nb/gm7dkAjhCLPkwYZYOHe/9WZtuVk12x62MGf7mtZdwkjliUgqtalkxmpur0VpXjNq8KBZ+&#10;tShLTkasoROuEriW8jy08KEe721Dq4s/ms47otnCGxMD7Zi40U1H0o2usARUXHRGX24hOgtK0J6W&#10;gunuGkx2lmOqqxy9tMbtZQVoSU9H7fYLmEhMx82WepQ4+KDukitqrziipaEILRX5aM5Kx3UWcC0V&#10;BUh2d0ZFfAj6GwpRkRkNRxMDrJ1P+/z5u1j3JXNh5sVrv/hAdbtc/N6rhPd9bPvqAxxY+jEOEea9&#10;hNj65Dl42jgiMpiuwtIYaQ5WVPR8lMSHItOfys8cv9TVDblHDFDh5Ikq/q656YlUMtpHpZa6WuWH&#10;D/Ajof7l6Y+4Tacx0VVPJ/eI9lGuPSTw9xXwqpZZttK8JOoqlV4EWav80mqe9SHXpVPH/dszBFYb&#10;1C8KLG27twmAqJ0eEBkFJBVb+pDj30KgJtCjAiRfSzhvXWMOy1TwBnNc6UE1JeCPEmDCrsBV76f1&#10;rBJI5W+oYD57h8eaUlNVCe1zkOVY1JivUdDqXqeam+R+givbe5N0BPoQgEVZ9dZZ32XyMa3DY8kD&#10;1JBAscPT6pqMSJLlQH8mhLI6v2x/fnJHjfGVgfe/yDq/z+7hnuQHnZ34K/38v/36GI9Ykt3nl5Yx&#10;vmKx5T1kZJEMS/yR7y1DDyUHVnNEUz1lVJLUQj+5PYFu5yBM5hRhwC8cM/nxuF3FPFWmlOlqQHVF&#10;EbKsndFo6oKxolIMxsRhpq4RnZZ+yNt3AkkXjyPa9jKifVxRlZeGLH9HZLjb8EEuQNwxM1xLzkWP&#10;kRcqN5xDv0cwRptlMEAJqjPyUe7mDqN1i7D1kzew6oNXseTdv/BhlkXBqML6Xlkv005LN0uCO4/7&#10;C199CUvfeBn7tm1GcChzQdrhHNrK2Fg/dDbnsUCjE2mpxkAxP2t1GTri4qikFRgoK0GJuTta7P1R&#10;fugyhusrUUprfbW5Ej052bjb0YKe3BwkuAejITuTuXIhC8RyPKEy9EYloiE+HhVSGVZYxu9yCo0X&#10;HTDEwrg/PQ+tgTEoy01GQ2E2Ogpyca2pAiP8jrI4eI6/N3IDvFHM63nJ0TDavBnLZGzw/Pfx7afv&#10;YT2ttHTukPmjvyfYYqP3E+ATq+bj1OovcPnAfkR7+6EqNxPFaQm04s5qUrtSvlc5Ia5KCkO1jzdK&#10;jKxQ6+mHOipydiILsokJ1Wwk08U+e/wENzsq0VedoFKuhkIHDNam8Dkh4FRitYSoGtCgr7XWQmDW&#10;74uS60FW8HIrzUcyqF9qsO9OamOCBWBR4mnCIV0jBWAFrDQt/Ut4+RqpraaK3uZ2RiqWGALwJAEe&#10;a2vDra5OJR5qlBKVWN13XQNYlFUPrwJSASz2V6uUUuqrQJX7tGuaGmv3qjHHsuXxXboIDWAqL+HV&#10;H7/wjDmAQKQHSlUkMRH/kcmznBOwZCv57/SNQdWOq2qJpYmH/l912lCWm7kk/5AMSH5I+GZ6O3Gr&#10;vAIP+5jP1tbgAe24qnlmSM2zvv1YXq+UmseqSUmC9kBN3cP3nCiuwuP+fgy6hWIqJRV3r/fA19MR&#10;TZXFqM+mggXFqi6U7Z7BaC3Kxmh9IxpP2yBu+TokmxqjMCEa+bFRyPR1Q5KzBaKsL6EyNhJV3kGI&#10;+mEXGmn5yhxckXriLMKdbJGTlYrq/DykOdrBaMMSAvwmVn/4pppyRlYzEFhlBgtpCxb1VZaaQM/n&#10;vvSZXvPh67C+fBZpVMRrTDHqYhJoIxMw0lJEMLMxXFKIoYJyyCwkkn8PNNZgfKgD7XUVaE1OQ4uT&#10;P1oKMpGSEY2Y+ED0tVXRXhfiRk4CmnKSkMN8eHqsE9ez89FlH4obLIQe3uhDR0U2ppmyNJ93Rt0x&#10;WzTw7/ZlFqKroQ65+cmoyk5H0p5zqKPTuN1SieqkUKR4OCDJzAJ1TFGG6LRyvTxxYfEKNXhjyYdv&#10;4TuqsAw5lDmkV3/0JgH+EIe//RQnVs/HseUf4/jGFYgktIk+zojlNjsuQlVk5UaHoT4nHbnhAXQc&#10;Uch2dkJ9RCg6cuNRRmstnSx++eknZaVFdQcbs1FWeg4NZXaoKbPE9c5aKi8Bpm1WIaBKpw1R4N+F&#10;1pnjn1VY9ca6TfvMUOOCCbBYZ60dWOuJpa+VFkhnaG9/g1a6REr8BvBtBbCo75ACWFR4vLgCVwPj&#10;MRKahOuxGZjp7CZ8Ypd5rw5gUXm9HdYr62/7WoGhP6cdC7DcV68RoHWQc1/yXy2PFvUWeLV4QXJc&#10;GWc6SwssOa7WdCRNSFozkiiznJ+WSiZdDizn7tMiP5DQ5c3amGINSgmp2JppbsKtkjI84hd7KG27&#10;AqeuANC3/eo7eeiP9Z1ApC34Du397fYmjDTUoPWUPbpMffCUn2GAOdyNxgZkWPlhgFZ0tCiXdo2q&#10;kpuA7rgU1BnZIfmKESKdLZHGhyg1LIQPVShSPZ3geGAvQo0voCjQC2FH9sF320ZEnD+GmLPnEGlm&#10;CR/zK4j0coHFhRM4t3oh9tI6rvv0bSyTKWZlZkra5UXvvo750h5MmAVgZatffQVfv/pnbKK1TAr2&#10;RQlV/te/PUS5pz8KnOww3FyIxtw4dDK3Hc0vVxP99TMfzLLzQGN4FHqZelT4hKAnPRW3CGgxIQ4K&#10;9ENaYhwmZZYUuo0KY2vkR4ajmynEUxYAPRkFaE7Lwp1r3ZgdbMFD/i8HMkvwCwHpqSrHRHsZhniv&#10;rH3c0FSFqfpOtLrH4f/z4wOUxQTg7PIvEWlxCXHW1mhhrtqSEA+/3afw/bxPsJDWedlHb1GN38EC&#10;fsclLMC2fPkBjiyfj5NrPseRpR/i0u4N8HWygJe1EUqTouhyslDD1KUsKw1V6QlI8nBBfFQg4mVB&#10;cFk0PScFFQmR6KoqUTncX59JhdQvLNxvoqLsEspbTqGh0hWzI9eovA91cOog5r4Aqgf3+T6vqW6U&#10;Kqi+uv7Qqu1YATyNGSqWvgvlBN2gbLVKLT20+uA5AZTPmGadf4NZwJW5q2Q+5tlrIxgKT8ZV32hc&#10;D0vBaFAiRmPTeV573R3JewVOhl7Zf4NVs+360AAVqDV49dZZwa+7R9l9nteg1UOsgfx8PLDWVKQ1&#10;IylACaTeWktTk4R+/38deqiz4CpEQXnu4eSoAlb1wHre2+qfQ2v3ZXBfVF06gUgnjuuiVrVlqM/N&#10;wnBKDoZLyzFbXo3yNYcwmV+CoeJqTPe24kYP88zGKozeuI56/pgyb3FxUgScL56Ch5UxItzsUZYY&#10;A5+jR2Gzcxds9u5CvM0VuK1cCfsPP4D3utXIo9XLdvJA4AUDBLm5wM/WCqeWfYqDiz7A+k/fUSN3&#10;RImkQ4eM5FlAaBfIMENa5gWvv4RFr7+Cz1/6EzbO/wAxVuYINbHBje52yBSg5VSdmtRotJfmopP5&#10;Zydz39k711FdXohSJ19UXHDEYHYxhhvr+LmjUUKlqirOxOjVNnTS7vY2NeD2YA+m6+sw2tKGuqIK&#10;1JfUoCCfCtvZgDEWZmMlFRivrEB3WiZuttWhi/a9hAXDcFYOBvmbTfL/eqtvEGNN/fjvJ/dRwLzV&#10;9fAOOB/YhnAHWzVKqzItDqVhUfA1vIgFr76IpfPoPD56Qw32X8jvuVKGFy6i8q78DGdXfQKL7d8h&#10;g79bmo8X8qi6JdmpKMpIRlqYP4q9PZDsbI8oP1fERAYgPYnqGx2JNtrt3CBfZId5obWulI5tGn//&#10;8Vdc6yhBacEFDNA+P7v3UOXFz5gDC7ha/Ka6vw+lvCp0ObAOYP3UOjN80GWw/BSBlRxYU2Kqq6ix&#10;AlSvwBrAKudVW/11ntdVbIlFvn3tKoYiUjDkF4drYam4GZ6G4eAE/o/6CBuvP1dt4UVT3LkQy1YP&#10;7j9fn3OsU2DtHg3gWRlTLCALm8pK6wDWg6oPgXEuwBJyn75Th97+zo3nllgHsIJZarcZqkfVXJUV&#10;UOccaxaax9yKHX98dxJTvd24UVeLnvZmNeRusqEZ1whx5zFzjEUmYbqrBTepYE+Gu3CN2+ysFHR1&#10;9RKSGtTFxSDoshGiqbi+TuZw3LQBXt+ugeuefbA5chhXdmyH25nT8Nu8FU5ffgn39Svhunw5AtZs&#10;wmBxIfK9/JBEiA8R3qNLPsLaT97GUhkrS+UVcL95+zUsfud1LJJV7t9+BV8R3kW01QuYB19gYZDm&#10;bIvm/FxUxsdhoreNpf8gVcgDVSnRKI0JRKSPA5rLi9DBXLcjKRl9yTlUiynUFxejhpA3VeUjMy4Y&#10;k6MdGO+pxURPC+7zYZtsbcLNpkYkhiQgyCsY12/0ozk5HS3B8SjYeR61dm4Yqiqjyiehhjno1aZ6&#10;NDkGYyA1nwDcwq3uTvzXzH3crC1HSRzz09Q4BFtchuOhI0wf7FAv82xXFqK3thC7Vyxivv9nNehf&#10;JsGTGvjVH7+FdR+/icPLP8X57z6DwcrPEbbjIFLN7ZAdFY5wP3cE+DnB+8JJBH+9Dhl2jogOYQ5c&#10;UAAfXw9kRAaiLCAALbTX0lurOIq2urKEqnkHf336E0YaKzEzPMy8mPaZtvkZwZXmIKWyOlj1gxlU&#10;H2kJHuvzXlFgNamdACw58Mw0ZDDDLBV4WgAlCCoH1gOsFFgA1cOrqa4WGsj6a7evS/CYCjxDC32z&#10;rBLDIYm4FpSAIf9Y3MgtUfZZaqAV6HI/j+dCO/dYH3PP/z7EMqu8mfdpyiyVXnJe2GQ+TKB/m5FD&#10;B6qA+7/BqwdYQJV75gL8+xCIFZhzQn/u9yA/H/wgEOuUeLKlAdeoLMVpRRhpbaW6VGHQJgh1yw/h&#10;VkMt6pOTcIvWUFbdf8wfta25DmmZtM9pVAEPT4RdMkJOeCC8rS/D99hBwroNnhcN4GBwHl7mFvC4&#10;dBlm32/Boffehck3C+G5cQvyDhpiLLMUneExyPJ2wkHmfFLjuv7z97CMD+/yj95RzUnfvvemiqVv&#10;vYYV773Bc6/iu3lvYzmvnV+3CpUpsbh3vQv+hifhtH8HVbQQNVTSUuavFVTXivxUdFWXItvVAXcH&#10;6jHUVI52fl8f2ukE/xDkJyUhIsANLdW5LLzKmD+XsHRvQ5N/KIrdXVBXW4qU9Dj01ZWpwfKtxUWo&#10;MrBFlaEtbve0Y2awFWN9NSjJjFbdN1NpjXMy4tHD/faIBASfOYsgOwdUR0WgIDIYEVY2uLx4JWIN&#10;jDBcU4yx7grEedjgYzoKqbATgGUpUukjvfL917BtwbvwOLcXFptZ8K1bjyJ/bxQnRBDQEESF+sDD&#10;0hiZNnbID/BDcV46CgvyEeTpirxQPzQwJahLiENzejLamS7IMjcjLKBkZNEvz37Ck4ePnldOPZNu&#10;ltwqcHV5sNwnOa86J0HrrDUxacr7fGpZnfrOCsBTtzSACYEo8JQOYA1OXUWVXnl1TUkKxDlAC5Cq&#10;llmalUavYmpkEJNtbbhZVYPJ9jZCLffx/QR6AXhUKr30f4OQitqrGKG6/gay/jNI/B5glRfz3n/O&#10;ozX1VkpMoP+pFloP7+9hlGt6gCU0lZV+zBIalEp1ea+8Xrv+W+gBVqGDVuB9fg/h1R/fHurHZG8X&#10;rjdU4+d7t1CXX4XcpAwM9dXiaVsX7lc1qvbiiboGPKNluT/SidmuNnRk5aKdeXB7fh6irC1gcWwv&#10;omzN4Hb4KMJMjZEV7AZnw1M4tnIZbE+cguGuvVj72WeY//LLKIqLw/WhQbQ4RyB35TH0EOAop8s4&#10;tnQeTnz3Fb7/ah6+ef8N2kkq8fsy4P0NfPv+m1hMcFd98A6WvfMadiz5HKs/fAumBzajKT8NYbTo&#10;jiYnEWF7Bf77tyGOuXVOTChaCGRBiB8SzS7DdvMWVAZ5YaKLuXBKHPw8vZESFYsY3wBEUbGCA93R&#10;0UxbXJKOkbo8XKPlrgr3R05uIh/6DtSYuKPBNRilQZG419mHsq1G6A5OZOGWg+lrHehvLkBNRT7i&#10;kuJwaed2XFm6DOkuHrA9cBR5KYnI9nZDUUgAypMikeRkDdOlSxFufB7NOZFU+jwc2rgK7/3xD4T3&#10;JZUHC8DiOtZ/8gZMtq5BnNUVxPP7FUcQ4Egf5Ib5oTo3G9FenlTkQFRkRCDE1xUh/I4FkaGIPngC&#10;HYW5qEqOQzXttHT9bCvOQzPz/ZGOJvz8WF/zTOv8kMASzKfqmEFLrc7rlVfg5XUBWPJefe77G8DS&#10;Z1r6SsuQwgnaZULCh18BLOor0AiYhE7affWhAGbo24nVOQW2LqQP9Oggbg0PqK6SsmyLDIAQyCX3&#10;1ZqRCLC8hsd6K64KAZ1l109Tq4fyfwt1XWBXEPNYBWFmzPK73J0Y1a3MINDp4JO1gAVKAUqA1Kuu&#10;Fr8psKwXPBfe/6f4DV5d6I7lmryXWGzppdKUlqXmOh5rKMFTUf2bVzHQWI1r/W2oppo8YE75y+MZ&#10;/CzWvL5FjeMda6Bi5qSgPTEVI5lZqKdKeV46jwuHf0CKtyMcNm2D97EjyAtxRbT1JZxctgznaJfP&#10;fbMYH7zwAk7s2oUCP19UJkbibl8v7td2oj01Ax7nD+LUik9wfP1i/LD0M6z49H2snP+u6tiwitsV&#10;897CMlrptR+9i1XvvYozzAelJ5PVyW1ICvWAmcEpZGQl4vpAF3Id7RFBm5rtLsPuwuC8YRMSHG2Q&#10;ERGKi0tXw23/ETWUsbW1Gv1U1MzjBqh09UQKla2qqhi1TA9aAsJQ4eCGrvIC3KAln+jpQsUhC9Sc&#10;JcT+0VSyRnTV0dY1tiDJIRQ32phiFJdhMDELReEhSHWxQy1zz9a0BHg6uSCf0AQHuyPa3wONSRHo&#10;zIxBdWIQvA3OwPLUOTgancOu1UtV3+5PX3kR8199CV+//Sqdx2tY8uaLOLnySwQaHEekhSFKI/xR&#10;FuGFrDAfRHg7I97BHaFm1mgsSkJ5WgyKEqOQy984y9iSuXcg0qOCUMbv25yRivKwALQXZaOzrlzr&#10;3CEh8Aq0osACMENVYgm4VF9lo3VKrDp2yJQ6c+BVAMuYYKrwPenIIc1IApBOeWVYoQJYFwLXb7Dq&#10;OnIIdEqNBUbZF3glhqm+Q2oJlhvSwjIsPQkJ1nWK3A2+L69rNdbyHiwcZCsWXKew/1ppNYUVpZbX&#10;6M89v4efW0Grg/fOTR3ABPuFKelVdXOYLxghTAKcJMqiuNLvWbPCAq2+hvoOLYBeiWfkdTwvCq1X&#10;X9nOhVdCD6zeMqt4fo3w8m8N1NSgIyoO7b6B6DRzQLc7c7e6aqpTAx7eGMDTG30YrG9AQ2kpfpka&#10;Q5d1CDptQ3CjoRL5CTFoyM7Hz/xH5du5INfTC/GG5xB9eC8VxwZRJheQbGmEOAsjHF6xAgc+/RSn&#10;Fy7AmrffRsiVy8h3tETc2SOo9PPCeHYuetIyaLeP4PSq+Tix9htsWfo5Ni75DOu++ljVzEpHh2VU&#10;4aVv/wWbPnsfm754HwfXLMLWLz/Aua1rEepuj6ToOCpprFp8q5ffrSGPBU1RIRpCQlDm6YmywlS1&#10;iFmYrxdsjp+GwQ87kBPgjwJrd6QdOoNab2/4rN2E0lgWLM9mEWFgijxnTz4QgxhvbUelXQAqjZzQ&#10;7hOG4a5aeEc5ILs8E6NDfahkztleU4EsQ36vYydQFR+C8bZS3KjIxHRjMWJCfeEd6IOGtmY01Feh&#10;uywbjbHeGOuqVpVRnh7eiE5Mx45NG/D+H17Ah3/WZiGRiQxk2p2vX38RWz57DzZ7NsPP6DSqU8KR&#10;722OACdz2PF3Lk+IpX32RWGIByrjmfdGBiHV3gmZnh6oiw9jruyGlLhwVNNeJ3k6oIbpQDsLqplb&#10;t/Dk8RM1B5Yoq159f8t751hnHcD6Wmj9OGAtB9aBrEYuyUilSR3ANxS4AoVUaukhVpO8C6QCrwoN&#10;ZmkO+k155Zj3CMTXhhW4N/t7cWvoKoWGkImyCqi8R7UFC4iqckwHIC2vvpJKH79VZMl4ZX4WKrTW&#10;VqxVWt1l7q7v4KGveZaKK61HlhYvyNIQ4vele5h00BZ/L1Xl0s9TzokduCNvLN79ptYOJvsCrh5m&#10;bQX/f7bd/wpgfWjzPgvEY3h6dxI3ettwq7EK97rqMV1Ny+gViZGSOl6bwlh7OWaGOvDj7Qlca2vF&#10;T7en8dP0OK7XVuNWZwsaqSQZYUGYZJ48RUvTFJuADBNLZB89gZid2xBsagCPfbsReOgA81pnWBw9&#10;jF0fvIfFVF+THzYjz9EZ+W6u8N+2B1Hb9yPimzWoDAhmjncEF77/GsfXfYNtyxdik8TShVjz+Txs&#10;+PpTrCa4a6jEW6i6Pyych63fzCfA83Bq8zrmslYoyS6Bh5Efarh9OjvJY+ardbUoMTJB5tHTyEuO&#10;QHVNCdzcnZCVnoCaohzEeLkg6NhZ2C37Dp7HziDMzB7267Yim0qdkZmAm31NuMoUYbiwBmWOkehN&#10;TcNEcxZuD1Thxlg/Zmcm8W//+BHZzLVNz5+Dw+nTqMsIx2hNJsYb8/Hk9jD6MzKQFh0IO097xKek&#10;oqSskIrojYpQG7qcKJRlpiExMpwAx+HM2WN4509/wPt//CM+Yj4sAH/5xqv4hjZ6HXPhY0s+hanM&#10;sX3ZjL+jBYriwxFnY4u4UwbICfFHirkJqglsJWFNdHeHL+15WZAbSpIT4cmCKso/CNUluchPiUI5&#10;v9/4yDB+ffZMtQ9LDyzpnfXTo0f48RH3uX32QL/VVWxxK/cpW02YVb7MraixVIw9EiUmvPeYAwuQ&#10;Aovkv7OEQNYHlpxYQfS7GmFNmTUQ9eorOe4dPvsq170mqyFeVQoswwSlKfYO7xFlvi1NSbx+W/Xc&#10;EqA1+KcEfH0BQBuulFyGONKCy/BE6ZI5OcJ9WVxNgindJAuHKW5lmOKkbHVDFlXw704O9ks7sJQc&#10;AqJspQbtqgYnz0nDtRzLNYFVlHiWsn1P1YL9NqRQs97/nD8rUH8Hr1JgOafgval6XF0fHsZgbx9G&#10;O+rx14kBzI504dpgF64O9GC4sw0jXc3qc7VVVaG3ohjTnXW43lqPnqpS1MVEENZL6GYOO9XZitK8&#10;VDWQPN/ZDQW0a5mGVxDIHC3I9CLSnOwQetEAZlt3YPe77+Lcxo1ItrNRA/wTLhohfP9RpBhcRJKh&#10;EdKNrOC9azsubF6Mo2u/xvYVi/D90i+x4ZvPsW7hJ1j/1XwF8aavP2buuwBbqMgWZ3bjxMbluHJk&#10;G7yc+JnaWCDdmuL3voXR3g71z7raUIF8Px/UpCahh5Z3nAWO5IiRwV6oLibAzHsbSwvQUVOJlIR0&#10;pGbkMr8MRtT5kzDdtRP+DiZ8bRQGK0vVP/vZ9BDud+Tj2U2+FxW2ONALAYamcD9ngOzICNTkZ+Jq&#10;fQGGC2IwVMA8+fYIrtY14lptMeJZmGUmRiA02hcZqaG0s+HIunQF8WfNURIWgZykaFiYX8Q3H3+A&#10;d/7wB7z7Z4H4z4wXVU38t2+8gqPffIhLa1cibPtJhK/bi5iTBgTZDfEGJqqDR7SxEUp9fAm4KQqj&#10;QxHn44w4/tbZQdHwt/ZBYnAw8pOj6Rgy0VJThs6Gev5OoxQPquAo1VKGDOpicoTwcTstwwevXecx&#10;7eb1MT7U1zA+OITxqyPqdbLM6K2hER7z3CDdCh9yUUqxwo/uTCnrK0uHyjnZqvG2MrZWQlo+ZDhg&#10;F59BGU7Y1Upx6cQNPofXO1pxXZYE7dGGGGoWW5YY7VTjeicY4/3akqRjvV242c3zjDGel/G7cn5c&#10;DS3s0+7p05YUVfv8LDIG+CZTuJu9vXwfwilLnxLSCZ671cfXyXt08x5+NtmOybazEy8IHAKo2GYB&#10;VANTCz2cstXsswawHtLn1+eAK/F75dVbZ9mqObIE3tkJ3BjpQ1FREepqqtFRXYX7IzLwuR1VFQWo&#10;KExHBS1WTX4u2goK0ZGRhsY4P9RG+6kpaEqDIxG9YS/Kj5vgSUc/OlpqER8VgEQ3J5T7BCN+yzGE&#10;rfgBZcmxKKCFy6Q9jra2hsXuvTizahXC7eyQ6OyIoEuGCD95EokXziPk8CHkBvkh19oJ/vv34MqO&#10;VTgiAH/7NdYvXkAF/hIbqcKbGVsYO5d9jf2rlmDnkoUw2rsRx5gvn99FBbY3Qmt1Dq3PEAY6WOD0&#10;dbIEZW6dF4uMaH/kU3UKExNQHeKNYFdTZIcEIcXdA4XmtmrBsiprF9QwP4yLof1MZX6aEcOc/CJO&#10;bt8Lm/MXmF9eRJydMQIuX0TAmeMocDVGjOERhF+8AIedZ1EdnYw0AmnlbIiWqiyMFsWgO9YF9T5i&#10;3yPRlZqI/AMXUH7FRrVR1+dloJqpS+7Jyyhy9UUjlTnuAgs/awv88PUCvEG38rb0+375RWWnP2c+&#10;vJgQ7/v8HVhs34B0KyeE/nAEad7+SNh/EhHLtyCdFj07OoTW2gcxpw1QIe3D9i50OSdQLr3TiksR&#10;5eOGcHcH1LHwaqkpR3t9rVLZR3fu0QLfUZVQYokfSo4rgxZojcUqSzziObkui5jdmxSVncRdiclb&#10;VFepU5ng7z+uFFVqbkX9ZC1gUU5ZW3ecKiaO8/nyogRGVE+2YwMyblcbmD/QVE+Y29SsLyONDZho&#10;acVYYxNuMJ27VsUUr6ERo/V1BL+DhWUtBugMZc3fCRaw8vcmrurUVN5f/Q1RXFFgOl0qr6bEMkZa&#10;BkKIdZfabwooebzHlFbiAd3nlLwf4RflnaISK0UWBRZoBUIBV+1TXfVqKuf0SqsfDyz5qsAogCpg&#10;VXsvj3Xn5k4tKwP31fQ4d2/hGa3yM1piscwy3PBHbmf6OlCRk4z6sjxUR8Thek0VlX8IRQQ3iLlp&#10;mosDBqrLcKtNOitUojsviTlUMB+wBAxUVKGOoN4qrkJnVTO8LNwQwXyyOCkS+V7eKKU9K3b1QEuK&#10;1oEg2M4a0c52OPXdKhjt2A230+eQ5C6Lm7kigHBYf/0tIi8aMmeLRwFz6FBa7/PfL8GRDd8Q4K+w&#10;YdHn+J4KvOHrz3j8DXauXIw9K5fg4Hff4tCaZTj+3VIcWPUlzE7sRLyLhTYFa1w0yi1dWTq38x9c&#10;j76yRPQ1FqKyPB+jLVW4VpzE/D0AFSxk+ksLkbvrBDK+/AEFBwwRZmWGkBAX9DZVoCUrHSH2HvDx&#10;ikBySi5yaTdri1OQ6k3FPXwcrWHOhDwaV1tbkOMSgsawBPRebcVx6wtISI3G7c5a9EUEocjAAYM5&#10;5ZimghRctES9qz9qYlJRGR6MAjNLJK47SMsbj+rsDGS5e8Pz3FnsXfIFFfgFvPkHKvCLf8aHjPm0&#10;0jJt0H7m/kbrliHE3Azx1raIsnJA/HkTJB45hyq6jILocOTExKA6hwVuOgsFAzNEbD6I8vg4ZMdF&#10;ItnXB/GB3ihOi0NNcTYKsyIx2FpI4GSkjbY42d2pCe7fUqG3w3JdBu/L7Buzap0hgnprTLX33pP7&#10;1Sr7ErzGcxJy7RYBka2s0K/u4b2zfK3YaTWQgLmnmq6G0Kg2WOalMuPGFMVLpnTtKyzC1Ygk3EjI&#10;Rn9SJtO8MnTzue2R3nB87QSBF5CvU7WlRlrWA5bhiTJFjhqmyHg0O80CaJJb6fs/RcuvjTF+yvjx&#10;wQye3Z9hSnCbqYGsLSaVd7dZoJEX3fhfWS/4qYwZlrHFj2e1eaEVjDogZSihApRfQpRS+jxL90aZ&#10;AF7gFZj1Sirn9bXX0hR0n9fvqeC9kicTxmlZjZA2XA0/HGLpwRLvJr/kLEugiZx8TDN3vVZaguu0&#10;UV0JUSwkriMpMQSxxy8gfeNhNPn7ocrHC/V8AAoC/FAfE4S6cF8UGZlhOD2fn2MS/Y2tyAzj9bhE&#10;xLrYItzNHH52hij2c0XS8cNIs7OF92VDXNq8Fmc2fAcXc2tYnzmNaFd3JPsFwmLD9zBbtpxKn4Ge&#10;omKUhQQjjhCeWf8NDq75CrtWLsJGArzxmy+w6ZsF2EaA965ZjmMb1+Dg6mWMxTDcvRGnf+B7nzqA&#10;vABXdKUno+24NWr3W6OnuhKToz0YYDpQWVqGyXH+Dn3thC4LXWmZqHLyQpWsap+WhrS9F1Fw3gpe&#10;VwyRFumLYZk9s6KMhQ2dQWoGgkPD0ECH0l9XzBK/At3JSRjOiUebrzetvz16Csow3dyIiovWqI9O&#10;xIiscugTjoIfTqHayJal/QBqWSD00cUM5OfA86IVUoMC0ZSWiIyjhshwdERefCQygv1gf+YUTmxa&#10;jfcI8OsEeJ6MgWa886c/YvGbL2Hn/HdguHkNrpw4rHJ6P1MTRHjZI9PTGYnGl5Du44mMsHCUp/F/&#10;ExWGvOBQFIaEM40IQviJcygRC+3kgexgmU86EAXMwaeuduLvv+jGBP/6E/76yzP89dcfua/F3//2&#10;Mx/iewRwCn/98Qn+znO//PREix8fM4d+hJ+fPWQ8wq+8Lttnj+/zYb+PnxjPHkpF2B3GDB7dY8ig&#10;fkIlIeOBZelRNQaYz/a9aW5VCwmBJg8yidxIcRmuxqdhpLRcgXmjswNjtNFqhkm+Ru6VqXMkRPml&#10;f7RUkqkOGFJAsFC4QyFU11StM9WWzMhEebIvlV9SLyVu967k63QQEnclT+dWjXRiyGvlvV4QsGZG&#10;CZkk0rJK4WAPpiQGuum9O+nB6eMJnJyXvs83erThh2pYoQwv7GlX05zqQ4YaTl7t5T+CeQcfFoFX&#10;JpmTvtai4Kqmm/A/YXTHpqOfCnqbP8CDoTaC6UW1yURzSSHaYmOQvec88k2tke7mjoTgcLV+UHF0&#10;IBpDAlC49Thaztqhgg/DIBW6OCcTgZbW8D5xDBFOJnA3OY3Akwfgu30TfM4chOEPhI3wBfoEwM7B&#10;Fed3/ACvs2eR5OOPEx9/Atd9+zDDErQ8NARxFlcQ7WDMPHkJc9wvsH35lyr33UrLLABvWfoV9lF5&#10;j2xYhT3cP7JmCc5vX4fzW9fCZv1aZJhdRl9yGvK/2o9mQzf0NjbSIvXR5jcjk3nt8FAL6usK0M4C&#10;rC8pG1lbTiLpjBHqmypR7B2K+K0nkenvi7rMOBTb2yH7CqFy80JndRHCAzzRUZ6LxvhAtKZHozkx&#10;HvVm7mgwcUW9XzSaSvJVv+aqHefQJSsg8n+Xsu8KcjZfQMkJE/S316OSuXFdqD8aQr0Q5maHmDAf&#10;/q1UlPsGw9vKHEGy8FuIG/wcLXFm83q8Qwv9GgF+V6YPogK/ryYueBHbP30Hh5YtgvGBI/Dkb+/v&#10;YAWHK2cRfOEcfHfsQ2FkKAvVeCR6uiPO1hg5YQEoYW4eu+0IIpdvQ5mfH+KOXEBFQhwKaesHOzrw&#10;470HFBNtIMJDqU2+I2BRpe4SurszVKw7SkXFHsvCYQ9mROWmlTrfp6Lep0LLKKP7tNAPRLnFTk9Q&#10;nVXnB0LIB189/NLEc03s6zAtLbeqcmmEufUQj8XmahZY2nsn+CyL7b1N5b81OsRnn8/4cL+qbJLz&#10;spK/vjJK7PIEbbJMqSM11VqtNa2xVFhJG7JY5esibFLHpMGo1hiWpieeu3NDPptUmAm4dAVyjy7k&#10;mtRyq2Pd93jhhgAoA/AHmYQPduH2SD9vFOhkcW4ddKLIs+NquhvpJSUjlmSmSBlKKPHToxmWfPrl&#10;Q+9y/x7+JmN8f3rAUvKeFtz/VVZFf6ItHfrrT/fRnZqKdv5Tp7uq1fC4axWZaGHulxcWh+meWnRk&#10;paA4IQZB7jaID/WBl6slc1lPFJ66iOrTlijbfB69CSkoT4pHJkt470tnEWp0FiGXz8P6yG54nz0C&#10;m/1bYUR4LQ7sgJutLRJzimBuSkU2MoT9zu2I93CD4ZdLEc988Fp9M2JNzJDh5YooayNc2LwMWxfN&#10;xw5aaAF4+4pvlBJvXsz8d8Vi7CfE2xd9ioMrv8SJ75fjxNoluLJ0Mfz27qZVLsdQajZaLTzRUlaE&#10;HNrE5royhEZ4IzktDFU1BLiwAFdLi6nArij3dmfem4iC0CjEnjRHsrUzesuyUXDWBEUO3hhqqkZD&#10;UizdhIMa9tiTnYgy5sy5gb7IPGKKql2mGG9uRWSELxKSgjAUlYzW03boo1o0llWjPjAWKSwkkmNC&#10;UVqSRbWPQQlTikwvD+SlxqAiOgpVkdGIoRPwdnZGupc7gszMYHZwHz4muC+/8Ae8LQAzFxaQ5zEX&#10;3vjBazDZswmWp0/DzcQcif7Mdz1cEckIdnXkvhOKmOsnujkjL8gbOcG+KPD3QOppQyTuP42axFiq&#10;sA9K40NQkZmsLK8A+nBGVFE6aBBaqqSc08eT+7NURtpRAvvw9hQeEd7Hdwg7t3Is+4/kPEOOBWgJ&#10;Afme2Gzpjig1zjqIJVTzkNQc62qJtZaY3wbvC9w3O5rQVZKhaoknpCMHz08yF5XcVKCXgkBeLzXR&#10;ArFMZqdglfdTBQXfT1f7LKOZ9MCqmm6+Tg+mfC7Zl26Zqt1XB+rcz6rfl3hBDSAQQCV/FTssPayk&#10;/Zd/cLa/G3f7ujHb3Ym7LFFm1EwcgwR8iG8q0+AwqKxim9UaS1RoseJSSz0rU+eIteb7PZjk9YkR&#10;NSulsthSYTYls0RM4VZDMR8yWsW8BNxqLEEb/5H9tNSPbnRRabKRTTtXlJuKhKgAhPg7o5A2LGrz&#10;LjTQmg3VVKI1IhL1bv4o8fGFy8l9cDmzDxd2bIDB7u/hfP4ozI/shZ/FRUR6OiKDKh0UHgIfcwv4&#10;G16Ej8FxeB7Zh4C9J9CRXYrrHZ0IsbKixUzlg20Pw03fYtuizwjr1/jui4+wY8UiVXklMG9Z8jX2&#10;rl6OH776EIdXf80c+BucW7cULrs2MXe3VNPHNEXHIWfrBaSesURMiB8CQtyRTlVN5APbU12MlvQ4&#10;9OYnoykhCFWhbqjkPTmBYYgKiEEU7W6FtSPyD5xDG1U1U8bS+oWikmnERGcFBmVRbQcvlDLHzLJ1&#10;R8kOYwzSnkfxdyorSEOTtR8yX9+Ewl3GaE7ORalLIAZqKxAVGQA/FoKd9dUotHVCwvaTyGBhUZ6V&#10;gTB3T4Q4+sD2rC0iLtvDY/cxWBw9hAUv/xmvSB5M6/wh4X2H8R5j1Vt/weWdq9XSpXYXTsPp/En4&#10;GRsgyMEGsUx9siJCkCkLx7m6oiotHdEursgKDUKKhydCdx5DSaA/KqP9UJsUwWfrGvO6BxQKwkhb&#10;+3BWKqwIr051JR5xXwAW0EV99cA+JrwKWKrx/SmqMuMhQw+vKLOMoVXwEgo9GKJiCopRDVyBQw/w&#10;FJ/zSRn3S/jG6CyLM02QlXgUI80V6j5R4CmqswCtVFYfoujDVOmBPgW2ej85pwNYA1CrwdYAnhty&#10;je8hwxZ1KqwHVV43N54DLHnp9HCfstCyiv401XequAI3/GNwMyQeN0PjMR5KuBIycY/XBHA1QEGm&#10;fZUpYmXg/V0m2fenIIt+q2NuZSIAbYpY2adyS6iB+tq0sTL66BkT9PsyD1ZjMSYbinCjKhfXG6sx&#10;0liHe4PtuN5aQ/XIRzkf4LKSEmSmZdDe+SHF05d5qg8qwj2Qa3IZiVsOIfrQMfhfOIYLu9bi9KEt&#10;cLYxhumZQzDftwM5kf5IT4mCm6stAt2dEXT2Aly27oTp5hW03LtxtbYW0yMjtJ85tJBX0MeCIcvb&#10;EcY/LMemLz/FZmk+WvAxrbRY6C+w5rN5CuDdq5aq6WYOUYFPEeKTKz6Hx9HNSLM+iTxnS9SlZlJR&#10;0xF3yAzB7vYIYU7bXFuG8tR41CWGojuHFjglBP1U2ho+2NUZKcjLSEIkFTnTygVFx0yQt/kY6guy&#10;EeTrCTczG6p2Jm4UF6LI3gM9eQWoTo5HLq1ob3Yu4sP9EBvlyxSnGaNlVagydkeFYzCasvKR5eaJ&#10;krR4WtUMhLuHMc0IZA6eg8zdhojfa4hUpigRTC+8rV2REBCJcGmD3rIf53duw2cv/Qmv//EPagpd&#10;qYWWHPh97n/7+is4s2IBfC9fgK/5FTicPIYoGwvkREcgOTgE+VTf7JgIFKQkIJMFbJilDcK9vBDg&#10;5IAIGxekurqhOpKFV3QAgWNaJR01aJUFYpWbElgJ7VjbF5AFYFn9XlT3Ee21bEWRxU4L0E9ovUWZ&#10;HwjoBFfgvS+voQprU9ZoqqaNGNJgEmXUwyYAC7xSMyxtsbUFHkgr2IrUwi1oKA7CndEbhJOsiMKS&#10;GQFTXifwSjuwgCsAS4338/dUFlqaaSX497gVJVbHvEcDU86Lvb6qgP5X8P52rwbxCw+nCOGMjNWd&#10;IJgMJuLTmQWYDojD7ZAkTIcm43ZQIsb84jDb0Q2Z3OsBE/V7TMjvM6TCSrb3RV11NdaiwFIZpYV2&#10;XrumXVfjiBmi/DeZW+dGR2OougRNVMiOynKW3MFUxATcHWjBUxYYpUlxqC8qRGh4IDw9bJHk4Y7y&#10;QG+U+duj1Icq5WyFCMIbZmaE1NBQlBXmw9aB9s/gNHJCA3CzrxlFKZG02cGItrdHvI0tEiys4H5g&#10;J84vX8hcMhHj7c1opi3NDw9AvdSS+jrB5IdvsXb+B7TN8xmfUX2/JMwEeP48bF60AFt5/N0nb+Ho&#10;qi9xhgCfWbkAXic2I9/LHBmONsgMDkZ8RBTqs3MQ5e2GpqpSNd90hayEmEdLHe+Nlngv3OhrRHVc&#10;CmpS05FKixvj46amgs03skLY2t2IYd4bGOABB36ntupCNHsRCnN3NOfl4WZnM9qY0472NCI/PwWh&#10;IZ7orSxBF79DW2g4lbaC5zwQF+EHTwt7uF/xRENJHarzStCckYV4KnyaoQ1yIyKQQzfjaWWHivws&#10;5EVJf3BX7F+1DPP/9Ae8TgstU+h+/NKLeJswiwovevlFGG9cCe99+xC85ygiTUzhd8kIsfz8we6u&#10;iA8JQiB/h4Qr5kg1sVQtC2G01sGeHogMDEAif5Nke1MkWZ3DVeb/Pz2Rhb1v44FUKv0LgPVbsdAC&#10;sMp/qbxKkUV9b45hpp/Q9A7gdv8ABUfmJJ/B3eujuNXRhfGGVkx19aiOG6r3lQCh4NXgEqusclqq&#10;pUz7Oj06iqH6YmRl7EFaxVaklW5FaY4pbktHCoFb4BVlldfobLTqZikWelC7R6nviBZynwaoHmRN&#10;ldU5BaaosAAtn0VTa+kNprZ0CXpw9aEAFgtwmzfP8IPMcCvefjgkFjdcQnDTPRzX3cIx4RWFEftA&#10;TFY10PrewN0xzQYLjApIWm59G7A+9O3AyprrQp2XILxq2CDVepKlXbCHN2pzczHe14f+5kZaOUfE&#10;OlrjTnc9pmhZumhFR+obkWPjgEI+AJXpMSgNDkATweurzkFtlBeGq6liBRkoTkrBcEsravOp2tzv&#10;qihGYQxzL6p1qpcLXPadQPAlE5Sw9K+yc8Oud95CY3wY/8GtGGqopcULRmUUba6FKS5v/BYbP32P&#10;KvwxNi3+Aj8sXoDvv5yPlR+/jzWffqjUecP8t3Fy1Vc4v+prnF/zFXxO7GAebYD4AFd4+NnBxdMa&#10;RalpCLVwQVkKAQtygY+HKRoyI1AfYo+mcBcqcC6KwqNRbO2C3rxMqiT/frA3sgP9UM9jJxd7mJqZ&#10;8LW+uN7fwby5FC25OUhPy0V2YhrK40KRHh6JvMQshHhHIYfv1ezugfwdR5FNJ+HnbYO8zERkRUci&#10;jIVfUX4GGstz1UTwddnpaC8pRJyTDSLtbBDj6I5oSzvEm1kj3MYKxzasxIJX/ozXXqCF/uMfMe/F&#10;P6nte4ylr76Ei98vg8uWTQjcsRsZfi6Ic7aAp9lF2Fw+DzeHK7A5ewJuX6xCJO14pLsLwjw9kZmY&#10;Aj8qdYj5WaQ6XEShjxkaM2PoyO7SzUkbL8GV0EErlVi/B1hVWgm0DDl/Z4APfDNTvWvXcHeED3jf&#10;AMbrWzBV24zxxlbcGSYcnT0YrapXlWDy8Au8kwKLQCZKyWMBWSqlJhVoo+gqo3vI3YqMSkbFDuRn&#10;XcBEd7u6T02to4P0t9AAvjkgAP+mztp9OqXWWXYNXClEBGYBVlNXOffcXutgnau8KniPAnj25ogC&#10;clYkm28k7V8TpeW47hqCccI75haJm67htNLJuDs4wOtU1bERAqw1Kf0e3Lnn5oI7N6TJSULAFyst&#10;E2QP1DdgfKAbBbR5mQQqNcAHJaH+uN9egY6sPGT5JKAtJpXKkoIBWuphGeTQVIcWF180GjugycYX&#10;nbkF6MzJQ+a6o6hz8kc7rWaivZVav6cw0gdxjlawOUCAabv9d+5Eu70nDJYvZYEQi5tdMuH3IIIc&#10;7VFC1QzZcwBXNi7H+g/fwOYvPqRV/oSq+wU2EtoVH8kaQu9g4+cfYv28N3Bs8SdU8i9weulnsN7x&#10;PVJZ+KRaM2fi3/SnQ0jyCkDUaWvUJKUhOi0cZ4yOoTgtAu3JweiMCkH63rPIsbBDf2EB+gpzEGt0&#10;CV42ZohwsEJjaTZSaEWdja3hcfEyhrpaIItvddeUozg9C8lRSaiMDUOkYwCi/eNRQPfUWJCLurgQ&#10;Wnk7VKamIFfawtMT1PDKGFcH1JcVINXMAsknLiCN71nBzxB62RBBtqbICQpF1K4zCNq4G64nj+D8&#10;1u+x5O3X8RcC/JY0JdFCv/nHPykLvfr1l3Hyq4/gun8zYi0uItXDDsnu1vA0OY9EPx+EuDnCxuAs&#10;Uvg5kuxt6YDCkctCNZoKHHDxCBJtzjAPNkd5mA1KQ52oiiN49vA+HaGW787NffXwPuKxahNmPJyW&#10;Gmja5vt3MN3WhTuMZzI2mOdVZdbEBG4WVeLBtVF1PEGYJzu7Vd9kybnFPkvf5+d9oAViFQRO1JFM&#10;DNeXICuNCly8gbEJxRlGuNXbrVRabLZWa60HU6vF1gDu41YqwHQFhCg2rymr/lyBpZDQbzXF1cOt&#10;wSzuQEDXtvpzGsTC6xyApS+nDFSWKu17AnQjv2xKDm7S2t3KLcaswEs4Z+WaAKyzy3pg9ftzAZ67&#10;L6GHWZ2nvVZqzNxn6uoN2kCqH1UkPiYQGfGhqMhKQU5AEHqK8tQKBBk+gWhIisEoLWFLUhJyU2NQ&#10;W1+IVit3FG88i0Irb4IXg87ULBRvvYBcB1f4E4KgA8eQ7+PNnJQ20tkBrnxIg2nzDrz/DhqtneF9&#10;8CDSEiIwWN/Mv9OAUGtLNBXlo4AW0Pi7RVjzwevY/Pn7WP/pB/jhq88J8kdY/ParWPLO69jw6btY&#10;9e6rMPhuMQxXfoVjCz7A2W8WwnfXTmSYGaApIgTRO46hJ4OpQVI6WuOTVd5Xk5eNTjqEwjNmqDpr&#10;g3Jrd7QzdbjZ34lGWcfIzx+xtM3xId6EygXBzr5I92WOesQYzcWl6G+pRS3dR2VapuolVEEFLkmK&#10;RygLvKysJFxvb0ResBMymGdn0L77XbFAgqUx7IxOII7K3l2Qh+RNBxD19Q9IPXMRpUxHoqytkGrh&#10;iFxbDwJ8Er7HT8DyxAEcYKH1zasv4w2x0H/4g8qB36D6vstY9/YrOLnwQzhKxR2dRqTJCaS72yDY&#10;3gLBLnZI8fGH62lD5PN3KE8Nh5/5CXgZ7Obvf5iF3HmUBFmiPNSCYUmQLTHaUo2fnz2mPdYUVw+v&#10;HmR96Cun9LXQosIPJmVu8mbc7RtUlVqPCfHDKYLMkGuiytdKqyg8zIFV/qspmIKGz75qRuJWbLW+&#10;GemWWGTmsX31dHnFHqgv9sFgU4EGpLLPWrOQgljZZM1K6wGW2mitCUmuaSD/HuC5QKrPwXuUajO0&#10;8zqo+T6qBlvu031WufbCHX6ROyxp9CEQixrfYyl17ybtiBxLQ7Z0/Oa9s3JO9Yeem9v+Bu//FvqO&#10;InqApdb68e2bmL46gsLMatRXtqFPcrPQGOSaOzIfC0deWAQS3Twgqy1U56aiMTEM1f6u6K4qQiTV&#10;zY/qluHuhlpPf9RkZqAiJhHxy3ciceVOpNKu+dhcQUFgMJKOXkTkD8eQExaCYFvmvtv34tzSxUg7&#10;Z4QSa0dkJ8egJjAK2V5+iKICV2amoDgmGBdXL8L3MvrowzcVwJu/+gxrP/kAi15/FQtfeRkb57+P&#10;Fe++gd3z3scJqvHB+e/B6ehepFN5ZObMXOawMV/uQKWbL250NCDvhDESF21Db3ERsph3Zn1/BmW7&#10;TFDnG4YMFkj16cmoDA5Bc1YalTMeSWEBCHD0RAB/g+KEaKSZOaK1ogaNWbHIC3JGYVIyBtubUBwf&#10;gDjptBITjtKsdHSUFaI0zIW5bgYyM9PVKKdCdwdE0xnku/tgqrIGJaevIG7DISQ6OiKKv1U405O4&#10;/ReRZGyDCAJve+oEjA7swB4WWF8x7xX1FessPbFkKwBvfP9VnF78KWx3/oAo6d5pfhLR9pdw8sh2&#10;WF45iwTm0L6njJDj544EizPwOfY9Iq8cpGW+grJg83+KihArtGVF4amMOhIbPQfg34d0k5R2XgUw&#10;Q/XQEojHxnGrqQ03G5pw//p1PJVB/lOTeDI9jRtltcyN+1SvK33trh4QgU6Bowt9fisWWCAW2CeH&#10;h5liapVe2jXNPmuDEPh6hqqB5lZrRpKRSgMKtikFt1YoKButg1iDl0HeZPv8M6hmLE2t5VjB/vw1&#10;c4753i+IbX4OL/dn+Ub3GHdYAkxLXsx9gVbsjRr0QAW+T5il8kryYG1ggwTB5Fb1i+b2nwCeo74q&#10;XxYbPj6iFHh2+BoqisqRYeSMocBsDHiloGSTAQbLq9DX2ICi0DAUBweiJTEVeceMaZGzcbW9Hf7O&#10;jnAioDUl2aiMDEPMKUPkuXgjbNEmxPywB4XRhCLYD7nBQYjjtTRa1DxCEHSEudnmXXA9fhR+Bw6j&#10;zS8SXQ0tqAqKY2HgpWxrRqg32ssLcGrFIqz94A2sZ2xgLrx5wcdYReu88C+v4BNayFW0lqvfeh3r&#10;3/gLjn0+D/s/fhdOtIYSOW7OKHbzRpV3ILL8PZEU4YHm0EiUHDZGW1gcCiKiUR0cjZydBij1DkBu&#10;TjxKM2JRn5GMvNgY5CfEqXGz0r7tYWeGtIhg9DJH76goIryOSHEzQx6Bba0uQXl8EHzoLCrzc5HL&#10;Aqs2PwdNxbkoz81DU1UlcvlamZ+q2NMHGdsvoM7IA01uQYjedgz+dtZwMTVGpK0N4XZHoq09Qixt&#10;YXv+LM5sW4fDKxbiawL87p//hLcI7UdU4PcZ71GNv//oTRhtWgbL79bCbslKhJ04giTJuR3M4Hvx&#10;DFKYV0cYH4P3/lXwOfIdkm1OIc/7Eh2REQr9LqE44ArDlA7AFFW00RURTurZenyPNnhOJZY+BGjJ&#10;h1V3SJ0C60OOxVo/nrmNmcGrBLYG07TLPz24i9utnZjg/1ju0Y/N1Qbfa3ZVQaaDR6moKOuo5K86&#10;iBkyOk/AkX0BWAtpJxYwNXhFraXzhvRTHuvvVgBLAaHeV+CV95R7FYw6lRXXe0PbPldk/T6ZVLCq&#10;WmmZUFILdb/cR2WmAv8Gr35ffyxqLPt3+UVlrKN0+ZKaZVHn+xICsoSCV8AkpGqrHT8HmvFQgsf6&#10;EPilu+ZUdwfuSOfvtErczu/AeFoZ2qz8MJyRj/5iWnf+7dbMVBRdckTxWWv01dQjyNQT5rsvItbJ&#10;D9FWzkhgCR/r4YS8uAjVPS/P21ONfskICECShzdqsjNoMROR4OELny374b19O86uXA677zag0yca&#10;Pc1duNbdg4rERDifO46MIHcMNVTizLrlWPn2X/igvoPv5r2F9R+/g+UyR5SMjeVDvOL117D29Vew&#10;Y8E8XFi7GNvffw0mB7fA/PRehFwyoG23R0WgOzL5fimRASi+bIOEt1YhY+NJNKRmojY6GQN5ZQii&#10;Yru7WKIoIxqdNcVIjYiAk6U9IY5GFlU40tEGqU7OKI+OQF1KLJryk1GeFIUUGaBfU4rOuhKqbACa&#10;EjNQHhWHytxs9DY3IJsKnRwTiRg/DxZmvmoKnUb5PWw8qNDRSHDxgbedJdzNTRBoRqCCfBBrZglX&#10;Ax7bO8HizFEcWvWVAlgqrd7+k1Z5Jer7EfPg9R+/BaMflsH7xGHYfbEQbl8tR8ixY/A8shPGiz6E&#10;w5Zv4Lz9KwSd2YgUx3PI9jBErudF/n+MUOBzmRBfRoGvgGyK8mALbs0x3t+OHx8/whNRX9XV8Td4&#10;VR7Mrap1Zkhe+xxiXccOUeNHhPjZNHPe0hpMVtdjrIHWemoCtyfG1JhgZaEJsQx0kPxXgUwgtHxV&#10;A0xVZKnReJrS6VVP2VtVe6wpqrLSInbqtfqQkVBaDqwssFJ6TWXlfZTiCoiMOxRE/Vhi6U4pHThU&#10;qPNSuAjA2mtVV0oK59x5rJUCzw0BVhRXv1WWmS/Qh/5YWWwJ1YREWOeEgHxfQq6JzZYaawGb6qud&#10;41Zm1eMPdKM6B1ONpfjr1DSmq3sxlFKkZmhsDo5Fc0IWGvOKMNHbhT7uF15xRld1NVJ9wmmtgxBu&#10;6Qbv48aI9/WCm9UV2BufQyZzr8itO5FGq+xx2QyZzKMrE2KQ4eWGAn8CfcYIKQdOIfXkRRScvITe&#10;gDjUl1cQglrk+YQi9IIhSkL9mGuXwHzPZix/4xV898GbBPdVrJn3Ola+/wYWvvwS5r/4Er4mxGup&#10;vpvnvY2TVKr9X9JGr/4ShzYuR4yrPfJcHZBx8SyK/X3UiJ8avyAq4BlU2ngzVYhjvumGm90tKEpL&#10;ha+DG5IDwlCVmYRy5relqan8/EawMT6DtFBflPj7o5wFVTlhLKMq15dkoqwkD5WM3qZaJJ8zRd7e&#10;y8i+YIfM9ATERPojOT4YtrZGCHa3Q0lkIKoigtCfn4TejHhk+gfC0cSKzoCpQ2w87a4TysJDEG5u&#10;Aeuz52F70QBn92zD8Q3L8MWLGrjSiePzl1/Gl6+9imVvvob1tNBnv/0IBisWwODzD3Dp609x8vN3&#10;ceLLt3F5Na31D18h8PRmxFsfRYodv4fjWWS6nkeW+wWCzNzY55JSYgG5hGpc4GuCoaYKPLsnA/bv&#10;MGZpqe/iyQNuqaRP78/i2cN7uK9T3Ke02s/kHO97IrXWUnFFhX4iAN+7i3tDwxiraiDcMr2sNjBC&#10;dcNkHjx7S2Z1HNfGAkuzEp9LGVCvTSvLrQ5sgU1VbAkfopbcCoQKdMI6ze1tHfhKvZUKSx7cr1Ym&#10;nOK+FqLMco3w6y338+Dr5bVS6cXr2qgl6aopK0BIc9aIapaSIZBj/X0s5PqhVjzk+78gTUhzYy7E&#10;c2MuxHqA9VuB9jnQOqgl9EMUZaGnB9MTz5Va8uYHBPh2XzMma9Mx216Ee121GKtrwN0RWY1wFv2t&#10;fajNKcXVSv5Dx/gF2zvRmZmLOuaHXeUltIXhsDt5HKkersinXS5MSUBiENWKAAYJwO7MEROTkURb&#10;GHb+FAIO7EKbuz+abL1Qds4MvS4BqDhvhQEqcFt+EcY6WtESl4KI3cdQQBs51ljCfHYnFr/yZ6x8&#10;53Usf0fWSOJW1kl67RV8+uKfsOKNV7H1w7ewiQCfWbcUO+e/DYPtG3B0w3ewOXIMldHRCP9hH4ps&#10;XNBdXoTqsHC0paWhriALmYQrMzEUqQGhzDn9kBedA4+zNkj380IKrX9BXCQSPB0R7eaALGu6C3tX&#10;FIcGoDAyAnFXzFESwoIpNg6BrjaIp0pLX+kc5vpFFg5ItLKCldEpWNheQjThj+A92X72qAn1QEta&#10;DAvNYiRT9S+ePoMIv0DV/9n/7CnkOLsixsScBYcxLlNVbU4exrn1y7GAyvvxn/6Mj5kHr3z3bfzw&#10;2SdY8+ar2P3pW7i4Yh5OfvUuDn36BuN1HP/yHZwj1KYbF1CJ1yLEYAfCL+9BvOVhWugTSLU7hUzn&#10;s8hyvYB013PIcCPUbueQ52VIVTZGKwsYWSJ2fFC6KRKcEcJ0jTFMNZL966NUvRE+T1N8jibUvbeu&#10;Mu8cpM0d4APPh/tWP7e9fZjkdpzbMboraWW4wbje1QVZXnSkowMjTMWutXdgtKMT1yR4PNTSgpHW&#10;NtUUebWpGcOtrYw2dV5FczOuyQAcFW3avXIP75f9q7xH4LrFzy/vL9eutcl4Yv49XhtmyN8ZaeP9&#10;PD/K83J8rb0NNzrbcZ1xraONIeOPOxW0Klen5RcbL103peBQBQhZ/b8BrI+5iqyPfwWyPp7Dq46l&#10;mYn7MvMBtzJx963uZtzn66U7pXT6uH9rHNPt5bjblIOHHQV40lWAO215uF5fjAxCdb29DwP1TehM&#10;SECXTyAKT5ui5DQfyF0HkWBmhRR7B/ibXoLT2cMIunQa8Q42CHdxRSzts6/peWT6uiDV0wueJ08g&#10;5rIh6lw8cSsiHdeDktFk5Ymqy3YY9IkkyCHoT87B9apSTDTXIc/MBslHTmMoNweefO+Vb7+iAfz2&#10;a1hCYL+iff7qLy/jM6rvyjdew3YCvO6tv+D42m8I82s49d0KWNBGmuw/iozAQCSdv4K4oxdQQ9VM&#10;23cGpTbWiPW1h5+HDQrS4pDiG4kIlyAM8MHLj45EtB2VKT4cmVTLwigCy8+duOYgwg+fRKCPPRJj&#10;Y5Hi6Y3E/ScRu2gtfHfugqPlJUR5OqA5OZwAWyJyxW64GBrB3tEceQQ22J7q7GdDS2+EpqRQXOfD&#10;k2xtD1fD80iLDIfbZaYjxsZIuGSB6POX1ESADicPwv3sERxZ8jm+/NMfMJ+W+atXX8HWhZ9h40cf&#10;YNsHr+PYZ2/h0nef4cwSqcB7Ewc+exMnFr2HS+s+g8O+ZXA9tAJex9bC4/ha+BxbhcDj3yHwxDrG&#10;Bsb3CDixFuGGPyDWYj+V+RyV+TzqMyKZy07SKo7T7o6rIYMyfHBWtgT2Drf3bslwPFl9YUqdl4EN&#10;6h7Vz3mM1vIGhYPP3thNKqnUOGuhuk6KfWYhMMX8UZT1FmG4RYUUZRMoVK4rtlWUV/JOPs9qylll&#10;f7W8WY0I0llYGVUkM0RqU+FQnPjMS+8vOSdTv6o1jRgiYPdl9X3dCKf7PH4wI51RGLclJRjnd9KG&#10;GUo8vjdFBzKNx0wbZvjZ5Z7HUi+gOrlMQ5ZDfXhnUgNYKqv+FcACrWz/NyWeq7yyf5/5hYKZ+7cH&#10;uzHR3Ypnt2/jan06qhLMMXu1l8orvbhu4OE4rUpjDh605uBZbwl+7CvFjz2FeNqdh5mGLKpxPnPf&#10;BKQbmyD+yy1IX70P+aeMkH/ZHEXO7rSmZogyNEaomREyXK1RHOKFMGc7xHi6IcriIgKO7YPL9m3M&#10;mcsx0dWhxnH2+ISh3SkAN8NScT0kGV3OQegOimaeGkFVKkN7bi4SDK7Af9FqtEbEwofKvUoWNnvl&#10;JXxLiBfTNi5gPvjFi39mvIjFBHkL7fW2j6hEP6zA0UXzcGTx5/AwvoAC5q/laYTN3BqZLHBqE8KQ&#10;dOIs8l3pDFKi0VBSQCdRiubCPMRQQcuqCtBQnIY0b3vEM3dOpY1PD/ZGWUgIErYdQYGLExwdjRAd&#10;5ocQNyq14RUkbjqMCKYETramSPJ1RXtOEvJYkGWb29GhRFJJLZES4ocD21ciw4822scKlVT0Kr8o&#10;JB67hMj9x5ETFASvffsRsGs/8vyDmANbwfnAftju2wafs8ex98v5WPjHP2DhH/6AHZ9/jBPfLcPO&#10;bz6H8c4NOLfsYxh/Nx/Hv34PBwjwQQJ8dOE7OL/yI1hs+wpOh1bC+8wmBF7chohLu/je+xBntl9F&#10;9OXdiL60h26BymzPz+Fxgf/Hc2gvSMH/7//7f+F//s9/4n/+59/x34z/+b/+A//13/9Qx//n//yH&#10;2v77P37FX//2ozr/n//1d/zHf8hawr/iP/79r9z+Ff/2b7J86a/4+19/UsMQZVji33758fnww59+&#10;1A07fPqADnFM2d+n9+/g6WOx7LIWr/S7nuY5bY3eJ4RHAHqi1heWcb162GT/Fh7KcqTSo1HOydhf&#10;QiqDgB5MM6Y0gO8R4IcCq9pKV9Cp53ALoKrrJ0G+L6/j8SOpWWeqoNWYC4tUYunAwa2ck+0/KbDA&#10;Ktu5qquUl1Cq9l8dwM/VlqWOgPs85yWcsn08PYmeklhUpphipCiFttcCzSUueMxS8dntCTyVL3et&#10;C3cI9pPOAsJbgqeE+GlPMZ5SiR915GK6LpmvjUJroi8KTYyRbXiJFtIfeQGeiNxzGLHbDyHN8DIy&#10;nByRaGuJTB8n+Bqehc3WzTD6ZiHOffQevA8coK1pQU95GZriktAcn4waB290OwSixdYPZTbuqKH1&#10;LAsJxUhFJRqS0pFk64iI/cfQmZejmpRWvfUKvnn1JSx7+1UsovoKvCoHpq389q3XCexn2Mz82PD7&#10;b3F62RcwWrtEDaoIMjVGLD9XdXIcSmmJiyJ8kUI7W5aXjYzoCJTSTlcnJ6AxPxeFCXFoLMxFZpAv&#10;aotykCMDAHzdkU74KlNjUBzpiywvW4T7OCOEOXCEnxtyg7xRmxKDsoRYBFF1M31pj4vzkGhvj47S&#10;TMR7+sJx5zlk0oUkBLgix92VDuA0sg6dR56xM3ItPBBy6gKCTUwQdOwofHYSKP6W0VaWcD5yEBYb&#10;N8Bq5Urs/PA9fM3cd/nLf8ZhfteTTBUu79sEL8uLMNmxAobffaoA3vn+a9gjBdm6r+FwlAp7ZS/i&#10;7GiZCWZ+oAlKQ8xQHs7fI8oWNTFaVEfZMO+2QHmYhcqF02mtW/OT1fSyj+/O4kc1oZ2MSmKe++Ae&#10;Q+upJf2ln0gTkeS8d2e41UYiPbpNxWL+q6/ckkENKqSZiep9T9RaqTnVWea/UopMNaYKS7utTL8j&#10;c1nd0s+iwfxTy2nFpuvP6XJUXUiN8xTv0+9P8j4V3Jf7n59n/ivvP0F7PcX9ue/3vA1ZcmWdPZZ+&#10;1NL8JBVkUsGlRktJZRqvq0o13faFueoqIyFkKzXM+nMCrMArc2fN8sveZSibzK00Oc2KUtNySDdM&#10;GZ0hA/an+OHa80JRkHkIxYmnkJt0EC3ZXpiU/qgdLZjoYO7bVIwHLZnKOj/rLVLxtLeYQOfjYVs2&#10;7jSkY6IyAcOF4ejO9ENVuCNLaVOk2F1A0MFd8D20E157NsP34A9w3LUexmuWwoTqcHn5Ilhv3YDz&#10;Sxaq5huZue+2tKuND2F2ahS9Obno9Iqgbc7C9FAf6kMiVMeQ+pAY1AVEoru0QPUqqo4LUeNXV735&#10;Er566c9Y/NrLWPSXl7CQCiy1sp/xof729b/g6JLPsP2D13Bi8XycWboQFt+vhtvBnQg9fRphG7Yj&#10;8fAFJJ46g5JQF5TSzqbHRyFbBi4E+tE+u6ocVdYxKnD2Q4ShCXK93VBfkoswF3skeTmjKCYIJTFM&#10;ISKY58bHoaG0CtmxUcgI8URTaTLCHOzgfsgICRdMkGHvxhzWGk2ZLDzTEpDp7sv380EqwfRbvxeR&#10;y/cidsV+9BeUoZiW3vrQPjifPw3/8+fgfvQIAulgQq8Yw/vCGXicOw6H7T9gMwupNfzuW99/HUeX&#10;zceFLWsQbGeO5ABv+Jmcw8U1nymAz68RcDciWNTV9jhi7U8iyZX5rbchcvyMURR8hbCaojTUjFtz&#10;VERYElwzHpuijNvyUHNkMRfuKMlUk9g9vjOLp3fuEkSpnBIFFGi5pXV+OnuPcVddl4nrBFbpvCFt&#10;vqoXFuPRlIR2LHFvghaWIVsBWaZnnbmpjbcVaAQYybsFJK3ThOTfWmWTqj2W87pjVeGk2yqQ9FuG&#10;Oid5qu66VGDpr8u+ViBor5eRTgpG+VtyXY7J09wabWXnVQi0GrhyXtVuC8Bqwi7GaDuT9/YmJtOS&#10;xDcz4W7CaBv3ub3G42uSfDe3MH/i/UzMRyUBb5cEXZL6ZvUe42oiLxno342x1nqUJl1CRt4mZKVt&#10;w9WKbNzlH5y9PqgKgFnmv/ebqcBd+bTNhJgh+486cnCfYM/UpRLgONwoicRwfih6M/zQnuSB2kg7&#10;5PleQpzVcfif2AzXXcvhffR7XGEOarV5NSy2rMOVzRv4YK1Ad1mxGg11n+DK0qh3x/mPutqDvkra&#10;ahkeOTaEjtRsVNoHoLuwGJ05hRioqEDA8a1UBCdUp8Rj44dvY5EO4K9feVEBvJBqJM0oArDRD6tw&#10;cOGHOPG11MZ+Bev1KxDOBztszz6Efv4totbtRiQVrbk4FbW0zY3V/DuVtM5RkVSbLFSlpKAzOROd&#10;/ByxlpZIuGyEXBdHWKz9FglOJqiM9Uclc9vy9BQkhIQhJTYGbjYEIZmvL0lDQVQowTdH1K5TCN96&#10;Agmmtmp4Xmd5FnKjgpDsZA/vnbSqzi5IsbBD5I4TanaTsCsGcDp3BEFO1nA7cZTAnoKbuRn8TpyE&#10;16FDiHaxhtXeHVjHNGEdv/v2j9/B8RUL4HiRqsr8PDnIB+XZ6XA9sRMOB9bC22AXAi/vRYTFEcTZ&#10;nkYS1TTd6yLV9woKg0xZgJmjlOCWEVylukp5eSxAE+JSAp7tcQFXGysh6yKpEUV3RG1l6ljCeu8e&#10;fuT+s3vaNLNP71KRGY+pzlIDre5XIFOVCbOosYArUKuhhToFFoBFgdUUryof1jpyCFjSg0oPhtoq&#10;ALVKI308h/Z3+/pj7ZwOXgmpbJp7TZ3TINSHHmLt73KrH+RAYGW+rOd9p38X8toXxnu7MCEz5PV0&#10;EjzuX2UyP6INcFAqTPUVi/xIfPykdMgY44/FH4VeXe55REv8I3OGnx/N4pend/HrExnA/xD/znzj&#10;9mAjFcMYfQ2B+OX+LP767D7+9uwB/sa8405bCQHOwOPOXIKbpyB+0plH9c3CPZ6/TQs9WRVPgCMw&#10;UhCKnnQ/2ml3NEQxhwuzRBFL9WxPAz70hxBksA2eR76H/bbvcHbxApxjHprsbI1ZfslRFiw3WLBM&#10;9EpNZIdacOxGbweudbLw6WZBVVGDgtOOGCirQE9lBWoSEhB66STyAr1QHhuJg4s+w2qCKvnuktde&#10;IcQvUYlfVh05ltFSG2xahXOrv8H5pfNhvnoRrnz+CVy3bUSyO/PxXQcQv4MwGF9EVW4O4sLi0VFf&#10;g/bKEjQkpqK3sBSlxq7I2nweZXae8LExYn5ohuDFm+CwdjVS3U34XR1REemNwqgYxIYEw8vNGlU5&#10;CSiPD0ZJuAeV1A+1idFINDJBOvP/zIhAlU40J4chw80FbhfOw3vHfoSdvYQIY1NkxUUi2NUO3t9v&#10;h/u23QiyMYPd6SMItbeDr6U1fA8T5v3MgY8egMH6Ndjz6YfY+fG72PX5PJxZ9y1z80A1PDA1LBDV&#10;tPu+RofgcWYrAi7zb5gfQazdaaS6XUCmlyFz6stUXsLJ/1cZ7bMGrqVS3zKBl1FCgEsIb4G/MQp9&#10;r2B6sBc/PrxPhRXFlaYj3bzQhPWJDl6ZRlYAfkp4JQRg1fdZwBUlZu6oLLXs0z5Lry09wPrZObQJ&#10;0jWApRJLKTDtrh4M/VagE+v6HEDdubnHmqqKFeY5buW8HCsbrFPgua9R98n7zInf/i6PdQDL8dx7&#10;/9XrXngyK+N4ZbK5aZZut1nSTevWBr6jJtLST7QlY3fl2jPGz7wmfZglR3hwa4w/It+DUMuQxEcE&#10;W5J2WT7yIX+ogZJ0jLdUEX6WftJ7Swb/X+tTFVUPWrPwuCtXQSzxqD0HD3lutiEV0zUJGC+PwrXC&#10;EFzNDURXqhfaEtwIsD3KWKoX+Rsh3fEk4swPIIa2LeLyHvid3gL77SthsmYBymNCcJtWRgqoW7IE&#10;BhVX9sd6pJqerqGTboIQDxHaWp8otOfmIdvLEd35eYh1MEO8oyWaUxNxcdUSrHn1z1hKWL/5C+0z&#10;1XcVbaV0L1xGZTq86BMcWvABLq39GharvsKlzz+G79HdSPJ0QvTpMwhf9QMCDJkHJsUgLjxYTaqe&#10;kxqPUlFe/s0qey9k7zqPeiqyxcWDKIgJRfJlC/gQvGQXWs1Aa6QZU9F3H1NLpEY7WaE6NQrVaZEo&#10;i/ZDNmGMo/WNZL6dFOwNN7OLyA7zRTshSzE0RaqfFwLtrOF16SL8zC8hMyUK0QG+8FqzA95LN8Hn&#10;3Gm4GJ5GtJcbsmnvYxxtqaanYbpnB86sWILDC+fh6NfzcJL5veH2jWivqUJpVipSQ3wQYn4Gric3&#10;wc9oL8IsjtI2n6bSn0UGlTeHLqlA/k/BtMkCK+FVwf0K3bYkxBQFQQKvpA4XURxkj4d8TmTOKy3X&#10;Zc4rwOpCqbH+HC202On/G7wEV+W/BFcfqpeWmpGDADOktlrfnVLAkRxUD7AeDKXKethkK4DOhVOX&#10;v8699k/XJS9Wua92n5bT6q7J9l/Eb2DKvv5YrvG1avt/v/eFGX4BNRm1nOQflaUTZ0T2qcIyWFmO&#10;J2VaEbnGe+Sa5LuTzHflddP8QJILSx6sQld7fZfqrWqnWdLd5w9296acG2Yech0PhrswW59GgDPx&#10;lOr7uDNHWWeBV2z1TF0SblVEa/DmBaEnzRvtCa5oiXYivKbI8zrPfPgsEq2obqb7EG68HSEXtsD/&#10;9Ga4HPgOtlu+RXdxnprKU6Adp8MY76Wtlzl+u6i8HU0Yoxo354QhnwoxUl+LzrJSJNmYMAcuRJqH&#10;I1I9nNBCgE1piTe8/iJWvPYqlhPYdR+8i5VU4sUE+NtXX8KFtcthtFby7y/humc1nDYvQ+DhrQgz&#10;PIMwKm8w81pPC1PYmxsi2NsFwT4uKM4gvMX5aMlORnN6LCq8vdCUEYu4IHckRfghM8wDHnxtpDUt&#10;dJATso0uIdvOASXxkUi1t6E7cEZDXjwq4sIRc+YcfMwuwcPyEqyMz8LdyhQR1paoi2ShJEMTo4Nw&#10;8fAumNIue9ubwfYClTEhjSp7FAFHTyHA4AzcTh5BgJkpXA8fUOtJ2bIAsjywHQe//BT7P3gDB+e9&#10;gZNLP4Pn5XOYGBlBI1MBL4MDcDq6gbDvRqDJfsTYnkSy6zmkexgg29dYwVscIuBaozzCii5ClJdb&#10;gVfZZjMUBV5GoYLXmP9PAhzhpSqnngqktM+isk/EJs+BV0IqtSRH1gMsoabU0QH8r0C+RxVWAI8T&#10;4DENYG0xbrHQGsBiofVKOBcWuaYH9P81CJuAKxVVcqw6ZkjMAVmDWaeour+hH7WkD3VOt9VPBC/7&#10;+tB/zhemr17F7WECLME/eofAykLFswKj2hJOQquOpSpbVzMt9lnz+lefNytpFV5zaqkZMrOexH05&#10;TzsuTUh3B1txty4Fj9qy8aSdFlrgbc/EvaZU3K5NwFiZKG8oBrP90ZvmhY5EFzRH26Mq2Jw26yKy&#10;XJljWR1ArNleRF7eRVi2I+jcVnge2wj7vd/C5/hOXGuq19IChoJYJuzulgbyeqW8nYVJyEjYhbTY&#10;nSh0tURrcjzy/bzRW12O0oQIhFiboYVq7Hf+ODa9RtX9y0tYJe2gn83D2jdfw+rX/oIt778B+/3b&#10;4XhwB0xWL4DLzhXwPrQZIacPIMzoPBXPBK42NrAwNoa1yXnEUbUaCvKR7O+Jsihf2twIlIZ4oDUj&#10;EV35qfB0ugIHm4sop7rGudijIMwfmWeMEb5kI3JcXOEt7d/eHij08UK6iSXynN1Qw0Imys0eUf4e&#10;MDp9ElYGRvA/b4z4E8aoS06j1Q2GC1U50tsJkV5OCHOhM3B1VYPrZUlQj5MHYcfvEHLmDJwWLkLA&#10;xVPwMT+Hs5tXYM/893Ho03ewjxCf/G4Bon1dMHPrNsqSY2Cxczk8z+2AvzELUKpvvONpWniqv6+R&#10;ynuLFLxWqIy0JbyEmACX0UpLjbPkvMVBJijwo8X2v4J838vIdDFAZUIYnj24j2dU12dSUaUAlhxY&#10;U2C1DpIOYFFgZaGlm6UosHSz1CmxHl79viiwDIC4q3JgPcBSgaVZaD0oeoDngiKhV8zfq+3cEED1&#10;oEsl7tQgQ18brb+ug/hf9crSD0lUIed0++rvztnXh/7cC9ND/ZghhDMsESTu8OIs4RRwZ5k8P1dV&#10;bud27pi5Ls1OTKb5h/VNS3qI/wlg3fH9MR5LDfYt5h79TVRgAThL1Tg/bM/GvZY03GlIxkRFDEaL&#10;ItCf6YeuZDc0x9ihNtwcpbTMWc7HkWLL0t5kB4LProP/ie/ge3w9vI6th8exDXA5vB7mW79GpNUF&#10;TAz0qJn0b1BpBd6b3L/e2cycuAmD1WXISTiBpOzvkJS6DgW+5oQpCdH2jiiNjkF3TSV8qWQ5sREI&#10;v2KArW+8iPWvv4xVL7+MQ4sXYvtH7+KHd1/H0S8/gd2+bbi0eTWMVn8O1x0rEHzhMAuTkwgzMYbH&#10;JQOcPb4fJ/fvhjv3q7JTkBsVhtLYUOatgWoigrIgR1xtqFTjdt1tjBHh44CyxAilhNHnLyJh2wmE&#10;LfoeCVRVB5vLiA/0QI6dC2IPXEAGoS5KikJtXjISQ/zgYWGNMz8chPNxAzSlZkAmNfB3cYbjhePw&#10;OncIoZZ8f3dbuOzeCdc13yGGjsN272a4nTuO4PNn4PX9JrifPQrLg9twaMl8HP76U37Hj7H1zZdx&#10;atsSFPPz374+Dv/LJ2C7fw18DPewIDiorLPAm0XlzaclLpIKK8JaEWmDimhbwqupcGko4RWwCXBR&#10;gAnyfGizCXGu9yV+l4tozExUS6cItMoiK/XVoFU5r+681EA/Ufmv1EjTahNcmZljro2eC7Kor+TB&#10;ykZLHjw+pkIg1gMskP0TwHOBmQOagk0A/F9ClkKZFnD18ArMAqvsyz1zlFm9Rv+ec95b/R0doOq8&#10;bCV0tdf6axIvTNMeTyt7LDaagBJIGYmkwOUNM9xK/09ZF1XfVqxXYNnXAzw35gIs7cRyTgCWpqe7&#10;BHi6pwG3a5KVAj8ivPdbMnC3KYV5bzyuFYWhN90HrbH2zP9oHZ2OIslkO6IvbkI4I8Z4K6KNtyD6&#10;0nYE0DK70jLb7f4WJt9/BZP1C3Fp3QJUJoarichG2ppUZdV1Ku91lfM24XpHGx+UICQlr0Fy1lok&#10;p65FcawdkoJCEOTkhnTfAFQnpcBTliSNjoD3sX3Y8cafseWt17CZEB9Y8Al2fPw2Dnz+Hg598Qkc&#10;aDVt+cAbf78YXvs3wO/QdvjRivru3YsocyO4m16EybbN8Ny+m6oThGAvB7jZGqM4yhM10e4o97RD&#10;npEtmuOzaD9prxNCkRHkBjsCZ3/+NJK9PJBsYQVH49OwYs6ZFhOEipQ4lFI9K3Mz4OvkiiQvLwRb&#10;XYGvrTlifH0Q6miDlpJc1OVmoyo9FVEuFvC9wPc7vR8hbtYIOn2aLuUAQs0uwO7wTgJ5HtF0HG4H&#10;9vP3W4uD77yFwyycTq5ahANfzMOqP74Ak2M7+fBcQ2VKNCx3L4OvwU4EmR5EtO0p5urnNNscRGUV&#10;SKm85RHWCl4VUbYoI8CiwAKwqG8xVTqfebL0h871JMBOBuitLMbPT59CVmFQ0N6XtY40FVbNRroQ&#10;hVYQ00Y/nrlDSAVcbRC/Htq5AEtFlowJ1mqhNYD1KqxVYmkgSQ48FxDZl2uqYkoPlj6eNwn9pqwa&#10;oBrASn11WwW0AMyQ+aJlX3+sgCXUc99fX6utbDKP9Z9D/znnfj5dTyyBUwiXN5Fqcy3kmj70nTzm&#10;7svr5gKsbzf+PcQqFMDXIMsiTvc2Ybo6SdVCSzxg3jsr6lsZjeH8EOa8XmhgqV0VfAVV/Gc3RVuj&#10;O9UNvZle6MvyQnemJzrTPNCc6Mq8ijmhnylirE/BjRba9eAWjLZQaam4w20NqsJqtIvwdjRipLVO&#10;dSOsTvZCUuJqJGWuQnLKGqQFX0aMTyCcTM0QHxCIKGcvWB4/jryUbFpDB5wksLveeQ0733oZhxd+&#10;hAPzP8CFFV/i2MLPYb1+FezWrUEQVc5nzyY4fr0A3ju3ItnRCjnBnvA7cBCXFnwF9y07mc+GqOla&#10;HawMURDvj2ofN9TauyHr+BXUBkYh4dJFpPrYIivcE2an9sLLwRJJMsFdJAucMB+q+AXmyZ4oIER1&#10;RdmoyUtFQkggAfZGoKkB3M0NUMRc2t/mEtK8qHyJMUgLC0WSvwv8jE4h3JHv5+8Kn9NHYM73tz17&#10;EA5H99CxXGIefAyuV4xgfXAvLm9aj2MrFuHYqm+w/dO3se3L+ehtbuXv2czCag1cjq+j8jJftj6u&#10;wesj8EpllQ5cUV5CWxGlbcVGiyKX0j6XUp0F4EL/y4SX6uthzODndTKkW2rHz7I6oSitzjarFQoF&#10;WFFjOa9TYVFggVcBPC0zU878k/rq959XZv0LgPUWWg+GDBjQA6KvXZYaZMWFbn8uwAouAizXVejA&#10;fN6ZQwWB1QEs+8peS/BYgavUWXu9/r31AD/vuKH7LOIQ5PMJ2Pp4Yby/V3WaHmwmVFLbNcI3VhD/&#10;Bqg+9ABrCqyNFZbzemj/VQi8aiv2WTp/8Hiqp5FWOR53G9Jwv5W5r6q4SsB0bRzGKyKZA0cqmKd5&#10;bqYhBTONtG7cv1kaztw4CEMFAejL8UZnqjtamB/XxtB2hlqjMMAcWXwYKqN80FGchdH2Zqpvh6q0&#10;ut7egJHmalxraUJveQ7y4w2QEXsQeYnnaEPDkBEVp80XlZmFkuxcOJw4ifSIeGSGh8Jq/RLsfe81&#10;7GMcXzAPe957A4Z8uM8u+wZmy7+Gw+LFiDxzAl5bNsJ52WJEWBkhnsqa7umE0BOncHHJEjgeP8QH&#10;OxRhKzehPSMFRQ5uSN14GmnrjqM3hZ91oBOJnrZIdjJDkq0p/M2pijII39QUsQFO8Dx9FgH7TiPO&#10;yQn5yVHIj/RGYpgfcqnGlWmxiHI0Rxhf53nyKF3DUTW1TQrfLzvEFwG2l+FhfALRVOmYS5fhRmU3&#10;PLoTV47ugOeFI1TSczA5tBPmBscR5GiGC9+txvkV32LXZx9i86cfoCQri07sGhxPboX9oTUIkUor&#10;m+NIc5ec1xiFCl5pJmLOq8DVQuW/hFigLqMyl4aYoiTETFNe78vIofJmul5EprMh8nwdaXOn8OOD&#10;hxqgeoAZP94jxAwBWAVttbpHKrKkw4fszwjQ/wzxc4BlArypyecA6yEWBZbKLL2aCcB61VPwSPCa&#10;Hmh96EGTVQjl+VfH0lykU1JVIOi2GqgET/YFet1Wa2PmVheqIpl/by60+n215f3yfvqZOCSkFv2F&#10;6qxsdFZXoqumSo2IEJurpspUtdDyReQN9G/4m4WW7f8TwHpw9aHUma+TZSKmuhoxXh6HO3XJCl5p&#10;971Tn8RIpBIn4UFLugpRZTkv5wTwW5VRhDsMN0pCFMhX8wPQm+WDrnRPtKe4oyHWCVURtigOMEOO&#10;+2U+UO7oLs1hyd6iOqUMNdbiamM1hpvqMVxfg35atqH6ajQVF8Lb0Rkhru7wtLJBdnwSfI6dRoK9&#10;PTJDvOC+cxPOU3lPfUbb/NF7OPDhWzBYsgCGKxbD+rvlcFm2FB6LvkHAkX2wW7oIrmcPw93wBHN1&#10;I6Tb2tJm74HR1jUIsDREmp01ahLjEHXSEFmHTBC/+hA68vMQHU7r62TJVMEAgYeOIDHABamhvoj0&#10;c4G3gxlcjpxC0MGTapbNFH8nJDgbISnUG3lpCciPDUKiqw2ygr0QzoLHZycBc7VDdVY8MkK84WNh&#10;jGC7K0gLdIevIW3zZebn9pawOLkfAQTbcd8PuLL7B7iaGMDz0jlcWL2aTmMBdi2Yj4IkOiMqhrfR&#10;ATgcW0PVPYEEp/OE1xC5/iaqskqUV2CtirIjwBI2qKR1lnMCtVjn0mAqbyBzX75GBvXnuBkj25XB&#10;barNBTRnpOHXH39WtcvSQUPAFWil48Yz3TrBClwd1MpWC9xyTe6f5TnddLIKYBlWOKeJSdVQTxNo&#10;KrFejQXiexNjzy2pAKJvG1ZNTNwKxLL/fFkT7stgCG3pUGFA+ifroJMUVO4n2KqFRh+ET95HASrv&#10;/buQyQX0zVpSM67Oq0ETPKe7LgWMLIymhh5KQaAKgKtUYOaKkutel2aVkhL0NzWwRBjAjACsIBal&#10;5YfQgfwcYJ0Sy/W51vl/C9UpRADmh5rubsbNklhMVSdShVNxryldNR/da0ojuBl4yJBulveb03CX&#10;6jtLFRaYZ+rjqdLyumiME+RRgjxUEIiref4YyPVDd4Y3WpMJcoIrqsIdUOhnjgw+aBUxPhioLqF9&#10;bsZwcwOuNtQwqjFYX6Umx+uuKoWntTV8Ca/PZVOkh4Qj7KwRITtN1fBF4IFdMF36Oc4teB8H572D&#10;Yx+/B+NlX+HymmW4tOgLOK9ZicA9u5gPmiLwwmkY7/kBF/duQgDBSWNear1qJSx2boSfxQUk2lsj&#10;3dUFFcmJKAkIov30QkiIJyIYYS6EMMwXLufOEbor8Lp0CgG0vSmRwQixMqO9dkNFZhziPKyQ4meP&#10;FDc75MaFqbV1U2wsqIbuCDl6AsGGzL2t+N2D/VGeHA1fCyOqswli7EzheOEkzh87CFcbc1gwfw+8&#10;eAiuR3bC4eBuONNFXNm1Fce/XYLT69eigwWerAgReIkqfXkfHYV0izRRURRioeCVnFcUVtp7y5nO&#10;VEbZK4irou3pOGxRIrZZlJf5sVjmAipvvreJgjfTyUjlvhnO5nzgr+PnJ0+UNVYA62yyss/6rpOE&#10;Vl0TGy1KrLtHLLQML7wvIT2vRHW5fTApPbBu4e4t6X2l1T7Piuoq6yxtwNLbalgVUAKwjEgSOysV&#10;TxODA+pY+i5Pcl9WBpRlP2Wrlv2U475eLWTpT+ko1N2NG91dajlRWbL0pgSPx3RbdY37cq+8bkyW&#10;Eu3VhjuO92ihlg7V7cv7ydBHZesZMvRQhiVe72Tw/HVZXlTacaX2WdYxbSgqUGostdJ3xEbrrLSy&#10;zvyCUrqoNl9CrLfTYrcVnAwBWr+vjmUKnjnnlGpLydLXghvFMVTURFWZdac+RYEqEAu0egV+2Co5&#10;sgaxHN9vTlUqfUesNe32ZFU0xsojMVosihxMmIPQl+2HtlRP5sduaGLURDsi2/MyMj2voD4lHEN1&#10;tNEEeaiRENdXYqCmHMMtNYi3s4frtr0IPHEOsZZWtIWBCKPiJRhcgue+Lbj0zSe4/M1HMFq6EOe+&#10;/hzGKxfDbs92mK1aBo/d2xBqeBqu508gwskeTqdP4gqhdz57AhlBXrDfsRVXtm1Aqjftr68ncpxp&#10;n03tURToj5rybMREh8CEubIPFbs4NxExAR5IDvSCv9l5WvtgpIYFwOviKeRH+VNR3ZFHxa0uykJS&#10;AG00C5ia0mxEXbhA622BYGtzXDq6H97SkcTaBklXzBBiaYAo+0tw4ed0OnkElrKCgq0ZzDavh92O&#10;zbjCrfH675jXL8f2jz/Clg/fx9nvV6AggTn8pb203keptldUnlsieS5z3HJlj6myBLY6xgklUnkl&#10;Skx49TmwqG+JQE7lLeTrs92NVL6b5WKELFfaZwKcbHUBLXli0W8QDKrMVVrYQVraq1SaoWuMEULF&#10;GJZ5qRi6/alhGXRA1eRrJrgdGxTweMwY5/7EAM8zxnplMT1Gt6SKhInQ3CQc13Xjg0c7CRbPyXjj&#10;Gz29TLek8rNdje2Vcbyqy7AKQiPR3qnGAV9v145lXPBou7RwyLjiDjUu+Bq3ox1yrlNBKwAL5NcV&#10;3IRZYOfflL+nBuerQfpaYSHbWzx3i/tyLAWFKLiot/TrvyudpGTE0swEZHG1F2Zksi4CfJdSPdrZ&#10;jo6qStwm1LeVAnMr4DJEpVV7MLfSJiwTWgvA4u2fK6wuflNc7gvADIFXarJlQMR0TxNuFEVhopy2&#10;uCKRqioWmWrcmKoU+EGbpr4CsAK3hbmyQN2m1VZLc9OdelFk5s01AnIsFZkgl4RhpCiE1joI/Vn+&#10;6JYOIMmeaIij4oXZMudivuZnhbacBAxTgYeb6zFYU4GrzTWoDA2B++rvYbF+E5yPHFdrCftdMECR&#10;rz/sN62G6bL5sP1+OQy+/oz2+QsYr1oM211bYPbdCgSeOgqnrd/TZjJvdbTD5S1bEWRhinPfrYPn&#10;eZ5zsIHTsf1qhfooSxMUR4WqoYIphNTpDB/k6FQYrt0BmwOHkZMQjjg/mZ3DCx5GJ+F5+SycLp6A&#10;9bHdSLAxQLqfrYI0w98H5fmZiAr3Q05KFJLsLFES6YcgewtcMTgJJwdTWF48hhCCen7HJniYnIYH&#10;P4Pnzp3wPHoMXidZyHyzDFfWfAf7A/twlinA8Xfm4dyK1TDYxu9ifAjx7ueRFWCKPNrfIgFUFJYF&#10;YhWjJka2DqiOdmI489hZp7qEl6GUl68pCpBec1eQ52VMaI2U8maI8jpcpGswQHdFMX79+Sf89ecf&#10;8etPP3H/Z/yV27/+8pMa/ifnf/nxKa89U6sV/v3XX/Bvv/z8PAf+9cdn+PUZr/Oev8o9fC9R8l+e&#10;PsXPTx9xX1b1l1UJqdz3qegP7mrHMsPHPar9fVpvWu1HVG299ZaumE9mZYUHGd3EfRlEIaOemEtL&#10;f2vJqx/NaPH4jtR0y9A/7streJ8soiYjj+6O3+T7yNpNMlcXXzclC64xpnm//C0V4hhkilz5+9r7&#10;yzkVqmZ9WsvTaZtluVMZ8Sczici4Y4kXZgnuNZYeTcVFuNrSjP6GBgKsKa6or2pWmhN3qcD3REXF&#10;WvNYemgJsPqcVwHMfenQoeab1oMtr+FrJQeeZA48khfOfDYeN8sIYGUClVhy4FTMNqbhnsCq4GXI&#10;VoBmqC2P5fpdqvUdZa+1/Hi6Nl713lKKTJCHC4IxkBOAnkxf5sje6EjxQku8G621DQp9aemC+fAl&#10;hqI1JxVdZUVoyclA6OkzMN6wltZyP/wvGsNu9x5EGp2F955NMFv2Oey2r8OJzz/AxeULYbj8K1yh&#10;Ypks+hJe+3YimPA6nTmOMKsrCCW8jlTjFEKYExHMc5eYB29FspcjYhwt4HbxDKL8nBHOPNWPap+T&#10;mopod09EeTghxtsRIbwn1ssOkc5XEONsgRAbE3gZn2UO64B4XyeEOzgijnlspo0N7A/vhw0hT/Nx&#10;pE11ouWmCocEMvwQ4Md7g9yxh9/J1ugEUwRDuJ89BaeDB2C5/nvY7NoF+4tnYbbpB3geOQa7XTuZ&#10;E59BTrANqmJcqKwEk4VfTawLaiXiXFEX58ZwVccCrQI3ijAzRH3FTpfSXpeonJfg+9M6e1F13WTp&#10;UkOk2hJca7oFizMoZIHzP//n/+C//+e/8D///Z/4v/77v/Df//kfjH/Hf/+XxD/wX//+d/zHv/0N&#10;//lvf8d//ePf8Z//8Q/8429/pVWeVrZaYP5PHv+D4P+dMP/tJ0L/7JmKX58S5MeE+NFD/PTwgYJV&#10;hijKzJfPu2HO0H7rulpKF0uZb0vmmpaxuwLgfVpvmXzi7rhMB8XrMlkAbbgI0SxzU9nKSL25Oa1U&#10;Wo310Qb399KtzrnG3FiFLk9WubESS12erI51W575aA8GAAB7zElEQVQTYdVXcIlQykr+qkab+1qF&#10;2BBe6GmoRT/zwr6mel7sV2qp2WO+gdR4cV/UU4YNCrx3RVUVkNJ9ktcYajI7NVD/Oh6yVJB4MKFN&#10;nyNT0Kr7+Vq5V77IZEcDhvOjcKM0jhDHUYnjMMN8eJpxm2os6ipqrJqYWgXeLMKrhdRaq5BBD60a&#10;yLO01rNNosiJmKyOw63qWNxUIEfQVodgMI+KTJi70nzQluSBJj6EleG2yGM+lk1rXR7prSq7apKi&#10;YUW762XEnNHaFu7HjsNt/x5a6O0w+fJjuOzbpuZ/vsB82HHXD3Dkvc6r18J+3Wr4MLf0NTGEv7EB&#10;rbAhgixNEWZhwfzRCObrv4XvuQPIZX4bbW+GBF/msnlptMme8Lc0QnyYJ7Ii/BHnZoNIJwvmwlTT&#10;7ATkp8USVitkeDnD6egR2JlehJezLQIdrRFrbgbvT5fD5Zs1sDA6jfzkCNrWAHhbmeA4bXJcdDgS&#10;40PhcfQQfAlslK8jjI/ugdOlC1RlC1idPYlwfzoA6YJ5cL/qOJIRYIdK/jYN/I3qaZ+bkr0Ynmhk&#10;yH5jgruKBsZciDXlJbwsHDXLTHD9zFSum+fF35jKq+C1NkAK7XySOVMDf3NUF6dTsR6oiis1bFBq&#10;ke/c4XYWT2bu4Mf7D2gTb6scd/Ym4ZmYxLN7D6hOdzBzc0zd85AgP5hkyILgt2TgAvNg3fYe7787&#10;PsGQ/JdxU2KMqd5NPofMg2WaWDVdj1h2rYJooroZ43mVuFXThNtDhIR2XGJyYIC58KCytxNidxnq&#10;HOOWhNhesb9ie9X1fjpaWZaX16QWWvJsvl5bqV9rD5Z43vFDvb+8H3NuHqvXMGQ8sQAtObDcr68l&#10;n1YCO4wXbsnoo6F+NcRPddjQqarALGN7J6VtjDElIW/OkJJFShhRVfHoN2XuHgn6/hvi/dtbuW1T&#10;x9dbZRhiI4abGI1U3pYWjNQUY6QwGuPl8ao2eqI8FtMV8ZhizFCJZ+qSqaypuEc1lk4eAq701lLR&#10;kYNHMvChI5sh5wVq5soK5lTcJsSixpM1tNWVMbhBa329NBLXiiNwNS8EPRm+6E73QQcfSonqCDv1&#10;kBX4mTNHDkTg+WMw37gZPhcvwoVW2mjVegSdPwuLNd/Cfvdm+BJUUWCfEwdhuWkdfI8cgfeBPQi9&#10;chEZYYHwp/qGmF5Bpq0LkmwcEMKc2mLhYjgc2osgazNEOJsj3PoSoiyM4S5NPidPINOPdvnYXkRd&#10;Pq0qm6J93dHM/DyWELqbX1bjmr0ML8D68jnYmF5QwMb5uiLqzHnE2dnA8so5ZMcEI8XbnfBbwc78&#10;AuylRtnOFN67d8N/3UbYMS8+c3AnAt3sEMUc29XeHKGejvA0O4cwBxNaZXvUJHihnr9JM3+fFhn9&#10;pcIXLUxFmulgmlMJcaKHAriebkYgFpUWK11BeEt1M0uKw8n1NEEO813JezMcjZBmw3yXnyuJkepp&#10;gxiq9FBfBxXyGa2sWNoH+PHhQ6ojlfIBVfPxE1wbaENLdSnKCkNRURqExuJ8tTaU1AjfvyUDaGYJ&#10;O4FX8GttwhJyLNA/YjycpiWeItSqQktXqUWgZbod1YxEkFVwf6alE1ddIzHiwufFh89kfZsCXebd&#10;Uh0ypJlIaoJlqzvW9rVjAXCa0Avosi8VVlMCnVJZQif3CJg8lhBI9U1J+q16P7nO9FXuUZArRdYA&#10;VrXPOoBFmV8YqK/HAG1zf12disH6OlxlCGzDTU3ME2U8sEzApYUk5zI8b7y/B/elyl3emHALyJOD&#10;stKh5M6DSm1FraUHlkwQ8FA3JPEJ7cmd/jaMFsZioiJBtQffIsjTtNESt6s0JZ5tkMqrNCqr1lYs&#10;8MqwQwWvfuQS4RWI1UAIxgPVJTODNlzy5CTVdnyL+bGEtCvfLI/GaFE4RqjKMsJJ8uQePqAdKd5o&#10;FVWhipSFWCGN+VmI4VG48oG/smoFHDZvwJW1K3D0q0/hd+40TAiz2/4dcNi5Fa7bdsCNKhxy4jhS&#10;/Hzgx1w0zM4W8TvOIvGYES2jPRV4A+xOnYL7pUvwsSaQ4V600qYIpJ21+mIpc3Mv+JldRAAf7lAr&#10;UwTYWiIyxBvxUUHcv4KcQB+4GZ6Fp6s9oQ5FUnQYQbRAerQXQt3smXtfhO+xw/A/eQ7JfG0GrbOH&#10;4UlEEX73JcvhyQLEkxDHUvFDCK3RmYMIdrVAXpgLcgKsUCG2OIlKm0I4U2QrsHqjTcZgZwWgPdNf&#10;7QvMSpETNIhFgSUHroyw5e8m+a4ZCnwEXqquGwsFF+b3zpeRamOIBLMLiDI6her4WCSFuSEhxkv1&#10;stL3uJIQiJ89YM5KgGtq4pGV6cDn6RrqqyNQ2WyDnpYCdFZmIzvVHdPXb6jmI6XaDGkDloXMZCvw&#10;KoAVyALwtAJYaqW1duAxZZdF1QVeqZGWmuqx/EoMu0XjemAyRr1jcS0qg2njqAJLpZV6S6sDV0LO&#10;y1bZXXWOgOlg1gAe1O5hPAeW4AmEaoFwQvp85JGAyfcQgJXq8rwAP63GK2icqfvlmrpOgEVxZXUG&#10;lcfKSCGCJsMC1fBAxtO7U2qY4U8P7+Bnhmx/eXKXJSdDxgBzq8YAP72PXx/fU/HXJ/fVeblX4kcZ&#10;hsj3ecqE/sd7s5gd6CDAzFeZA08Q3slyDd6pijhtW5VAFZaaaULclE6r/JsKq2GHjMcCs6gxQ8CW&#10;8wL0QyrzPQJ/r1ngZ47cKBVeosp8b6ryLaryBEG+WRqB63Ms9kBOIAb4sHbywW2n0jQnuKGW1lDG&#10;qMaaHkXAqV0w2biCKrwVV5hTOtBWezP/dN2xE777D8Jt7TrY7tkG+1PHmce6I8PeGSG7DyPK5DJ8&#10;bcwQaG9D1T6LSz9shZ+1KRJCvRFrbwWfPXtQEBWm7LGzgyV89xyH/dJ1MD2wGw6Wxginpc6m1fW6&#10;bAA/Lw/4+3vDx80BwR4WyE0Kgtv587D+dgNCTp9CtPS0cmdevfkH+B3chQBaY49vliDy/ClEUMEd&#10;Dp+C2aEDCLQ1RGmkGxoJrYDaytSiJd1bKa1A2kqX0p7N3yI7kAAHoSs3FB3ZQWhL90ezWGmdCtfG&#10;OivlLQ+1ovpaEl4z5Lgy33VmwUVoU20vM9dlimByAfF0D6VhIbjR0w8nq3Po6e7AT4+eaCOL5kD8&#10;06PHfNCHERN1CfV14fjp9mO0sRBPr9iN2mofTHZ3oSDTDyO9PXg8ew8PBFKlvDIqSVNcsdOyyr8o&#10;sMQD2mktblGBxVJrPbFUk5Ky0kzxeG68sgGDblEY9U3AiFcshiP4DMlsmLqKXoFIwaWHTLYE9J/V&#10;WINXrLQ0F6lOHAKuXJOt7n4FIkPrhfXb+8qx7KtrhFQdC8Q81gP8G8QE+AnBkhBQn87KGr7cMp7c&#10;ltX4CbHUmDHJl3GaD5nMP2QJJrNMSo4rFVeyfcAE/4EoLRN6WY5FbVkozPIPzPDDyQCJOyxtbvOD&#10;yPSftzobcbOIFpfgjpXEYbw0RsE7we0kLbVSY12lltZGTItMZRUllr7TArCCVhdqQgA1s0c+9wmy&#10;qLHKkTNwtyUdd5gfzzby/XQVXrdrElTNtSjzWAVL3LJw5svhtNlhtPYEOjdA5cw9MqAi0wdNzAmr&#10;w6gyfEgz3QwQY34CoZcPI8byFGLtjOFnQsW+YgD/Cyeowp4I3Xsakev2I9/DExk+bvCws4IlFdR5&#10;wzZYLvse7ibGqsIq2d0RgWeOIjPAC84WJrAxN4Hf0fPwWL8HjscIZJAnIh1oyQ3PwZkwupgYweDM&#10;EZw7vBOOVDOnS2dge/IYgi4aItjUGB4WBvC4zL+zeCmiCG16MBXayRIRXvZI83WGz7ljyAu0JIDu&#10;aCKAzWKXCaRY41YCLJZZlLYjNxidecHoLghDVx4jX9vKNblfb6GlJrpSrHOQhYI3151ugYqb5XAZ&#10;KRZUXVMDJPB3STAzQqK7DfrqapGTHIcgpghPqLIPRD0JsL7LpGwF4KHOdlSVR6KrKxPj3YPobCxC&#10;WZ0delqzMNLUgNJ8/t8oPI/v3CWoM3yf32yzgpehVFi3r8Er9lkG9WsWWt8XWgGsm7p2htvx0lqM&#10;RmfhWlwOJpvbeW2E4OrUlc+ywPMcNAkdkHpwZavPg///db3nc2Rpet3ZsX/A7kqh3VitgtQGJVIK&#10;URxKQ86Q0+N7eqZ9V3dXl+ny3qHgvffeJmzC28wEEt4kvPceKFShvGk33tIMKVGKOHvOe/NWoUfD&#10;D09ckzdvJhL3957zvFYKbPJYPvtSX6PACvs93FfubXps6d6y39oK3AOgmi0/S9PVbilf13VSeu6/&#10;ZM1hNWng2uVFO/6byybs8qLnW97YwEjZ3luY949WmsftRaty684SVdxsec6EjhfNtZpKx3qfZUNu&#10;8bMWm4qxXJ9LJc7FalMu1hTNFsDKhbdlpTuKrHz4AMgaMywltq30C4gJ8Ei9AVlA27nyPq9VDbas&#10;tUY8SZXVDKWt8uWtTubeHVbF1xpt9rpHeTPV2Sh0hlHoSSr0dF0KxqrjMFgWgZ78ILQlX0IHrWNb&#10;yjXUxl1CPcGoS6IqJt1A5l+/guw//jocbx9D6anzuHL2JN5hDloUFoX4E+eRcOMabh56F+lU4rhj&#10;7yHog3dw9NDbiA8OQtwZqu515rEvfx9pb76LqJdfRvy3mMe+8Q5OvPUqvvvtLyMh6BoKkmIQeP44&#10;Qi+fQUpMDO007XYQ1f7mRyi4pKlswlCTHY3kAB7Tztbze6pjhVsTy/F7e3OC0EUL3Cs1JdDKcQXo&#10;UGUi1ZYAV1N569NMjNWlYpQqPFiRaAA28BrrfJOFWgAa466iNvICnMG0zTfPopxpQvGlkygSvBdO&#10;ojUvHa6mKrRUlCEi4DxmqUwPb+/7Ab71vNukBfB9LFNpPM0F8HTHYLS7Gatj4xj21WFxsgeDnnq0&#10;NvJZ2FEPK/WDlgLLOr+A+Hk8B9iC2Mp/1wnvFxV4l/CayiyGzu9SdRVmPmo++3rujQ1+rohW2Ipr&#10;wSiotU8gTcWW2p9HKFhUTb5u94e2INb7XtzHgtSGUgWFBe8XgtetTqijyQt4DcAGTL89sEJjgi04&#10;TbsvAbWHFlphw7lkADXQLmtrh16z4NU11vVWG7KUWIWBqtZXe9sxVpKMudocgpyHFcK8oootAzGh&#10;8ufF6q0lNVZOrDAg96tJyQ8yQbVVWBA/GLb2H4xa+fI9hnJjhel3PUBLrmYohhR6j1b7Vm+pqc1W&#10;v+tt1WTTbm91UaW5XSfYgloVYgvN6VikWs81pmNKEw04E6jQVGlaznHm00PlsegqYl6YFYQmWtzS&#10;Y4eQ+dqrKIkLosKepDrHoCY3C+EXziKQlraUlrKmMBcx1y8hkCqdfO0aomnJy4KDkfHeMVz83/4P&#10;JH3120j4068j9mvfQWlGErJiw1BXkIvY4Gu4xryyJDcZpbnpKE+PQH44c8/kADSlh7BACaC9DURn&#10;XhC680MMsB05gejIvmnCS/XspAXuzAszOW1fcTQtdKzJd4erkjBCgIerU4z6jkmFq1ONhe4pIsB5&#10;ao4LZOGlqWpvoi6MhVfIRTgDLqDiOnPeywSYKUEubbM7MxXemmozG2fI2VMoYbrw7O4D3NmiWipf&#10;9c97JXjtcb+q1OpqrkNdLdMYdwEmqdxuFqh9nRVorinBzMgQc1a1m74A1gbYVuAvhBR442Ct9IvR&#10;SAbgRea5VFpZZQOGmVBeTFhhzhvoBKEFk1Fk7fvH/VoQW1tLgS2ATcXWgdetAsCvvNqSNwtk63Ok&#10;8raFNud17Ffh1YlxU6H2BQUWvC8A1r6gXTAQW22/AtqC2ALbD+cXYLbBtSC2YX+xb9+LQTuxNafe&#10;JTOYbqrEQE40ZqsysUiQFUt1VEHa6vVmgtNCm9uWR7trWeodb8nzGmrbUmtaHgOxj7aa8Apgo86E&#10;2FZpA7L/GgMy4VeoADBWW8F7mSYpwU3I9zQ+ua8E291F/m0xtri/ScVeI9RLrmwstDGH5oM105hG&#10;hZZSp2KKD/y41Isg+CpiqdiCOgptORHw5EeiMSsUVcnByA27jFzmq5VpcajIiEFiTAASTzLP/bO/&#10;Nr2nGtLiUXTuDCojQuG4fh3lgQFIOXwMcQQ7/MIZXD1/FDcuHEcuc+m68hzU58XS2sYYuDpyQrgN&#10;Q29eMHpyg9ElteXWm20BbNQ3PxSdBLubaioFVl6rpqJB2mhBPEILPVKTyjw4FT7CO1SZxNf5GQWR&#10;vE8omhNvoCmGwXy8Lug6agKZqwdcRNWNcyi5+JHp850XdBPf//M/x5f+8I/xn//wj3D91EfYJUT3&#10;trW+0TZV1ALYttF2qDJrl1a3qcaB6qoUDHob0MtnoL21GJWOPAP49ooWkKeCKwjwXTU3SZUPQK04&#10;CLFqoS0LbQ1k0GgkrbFrpmyV2soucyswrLyXIAsWqSVDbtQAbMNlg8l4PoTQr74CWL2wtEKDaULi&#10;9Tb0RrltCLlvw2gVIDxPBo0S61oDtNR/Dlp5wr7WhvglXfRCfS2YBaq1tcOC147bLLGkvC/U2d4X&#10;+Bb8NsT2e6xCgoUBP0f9rK3SbQbjDeUYyI7CWFECZiozMFPBfNQP8nJ9DnNlqbL6PqvWuoAw29aa&#10;VlgdP6jIqugSyHcHCeSAmpuqjfLeH7bU2VR2HQDZ3jcVYjw2ObNfze1rrXNSbCp/PxWa2zuDgttS&#10;bCn1Oq33SkcBFttyqM4shFqyMNdE202Fnm/OwizPzTRmYrqBik0LPuGkPVUTVgXhJiS9JcxFCU4H&#10;lbBNPZqygtGZSbUkIN7ccHQWRNH6BqAlKwxdJQloCL+KUlrQwqgrCPn+dxH43VeQlRiB2kyCV5qI&#10;laZ8zNVlmlr1vgIqK++r6JLaEmCjvlkBz+1zT344I8xAbABmrq+KLVVkDdFZ+JxJGCS4AxVJVOd4&#10;9DpUSETBkxaCZhY4DeE3qLxa8eEqaoKYPty8iLIrZ5lSxGGqbwBLkzNIjUnA+28cwjf+68vo6elm&#10;rnsPt9e3cYfWVwBLfWWjD0Ksc0+YC+/R+laX5yI7NRxNVcVIp/uY9g3h4wcPsOsHWJAa5TUAWzCb&#10;Y0IrC6224d8PsFX7rCVLBLFRYRti5cRSZAEsqPzQmFpo2/ra4Nr7/oorG17lwEtqrZmZsoYBMgzk&#10;up5hmqZ4X1NrLRjJxaZRYQteQWyan8SnruPnqxuounya78RQwcIc+EUN2g7VUQosmAWirc4qiWwQ&#10;rRCcAvaLAH/xGgvag2EXFMopFNszgnke891t6C9IQZ9GDxUkYqKUSlZBCKqpcjXZhJlRn0WYrVxZ&#10;zU4CedNNVe5wEOZS5rUCWV0tmev2SZkFJEEkzFJZxUGQTfDYBtrOpY0dH6unBa+zVHyEqq2abcK8&#10;P0z19lGth/g5VOntnlJsMp9e8eRjgfAuaiogTcRHoOcEsz/02jxBnmnINOo8Tos6VkULznxzgqAo&#10;Jgn0BG34uJOWvJxAFkcQxCheG49xvc73rfFz1tx5GGS+6rx6HNlvv4mWnAR4MoMw7IjDQmM2Zmsz&#10;MVZBB0DgBgQllbY7nyoskAmttp3cduZSfc1rstCWAiu6CsNNU5Hs9CALGinvAK2zKrj6S+NotePR&#10;mhiCxohA1IfeYFxDA+281Lci+Do8JcVYneZDqA4TzDk3FlaRFH4T4UEfISclCQ/29nF7c4cA3zKV&#10;T/fUluuviRa89r6ZSnb/rlHotpoavPLVryAhMgKfPXqCu1TvW6vrX1RagXswDya09w+Aa8OrUA5s&#10;jQW2RhbZoeVWDMR+kJ+DIsD8Ybf5ClTZYztUQ6xOF7K56woCvDjiM+qrilu9z1ZUK6f134/3f2Gd&#10;uSUndscNtfNaVtpS4BXe13YK9nczCmzBa4UFm8Cyt/b+wWPrnAWqtoLdOm+DexBgQXvwM1Rhts3Q&#10;H6U/0KyKPjWO6bYGDBQyZ0oKRn9GOFU5CROOVExTlWepzgvVVLmaTMKcjVWqzZpCtditBLqdFpfK&#10;rDBWm+p8q4dWmHFLzVGmJtsPsR9awWvHc3gJrvLnB2N1eDjRgIeTjXgwTqAZ9v69UULN2Buqwi4t&#10;93pnMVbaCxkFWCZkqx2FJuzjJUInuJdacjBTT5fBmK5Lw2y9ar0zTCz4tzOy4tUaYaUJ/ViQEdyZ&#10;mhTMUcXXmQ9qxQpdO0DAO2mXm5Ovm8Wxu3NDCX004VXtOQsIwjdanshzUWaYpcDtKYggsOG0z+pF&#10;RUttgkATZFVMqXbZDvW+GuA9TMWVCgPeqzM/Gu60SDTFhlB9A2mbr6Ly2gVUBWnKHKYR/X3YXtZ6&#10;RFbsEpT12SW8+d0vocR5hPl6PHPXPdzZ0bpGss9aXcEPLMPURN/258GE975p593D54+fwJGfjCpj&#10;n+8agHeX1wys9/222Q4baHPMremZxZASKwdWRZYAvqU2YOXAfistgLelwgZiS31tULS1m3qM5ZWq&#10;CmBuNfhAqxCqk4U1La06N/F1KbBGEhFuKahhQEEe1L578N5W8BoKodWF+UWYNmJeJ3BX+ZkaSaXK&#10;N7kG5e/PAbYA8yukBjHwy25rhXGGZXkPhDpq8Bq95wWsvwv2CxW2ARa0er+5L/9Y9VJR5w+755dG&#10;RG0w5rxtGHJkEWQqRHIofHlxGCXMk2V8qCtpR8vTMMe8eaGKyuZk1GRhuSGXFpKWm7Gm/tXMmVQB&#10;tkWwd7xSaM25RTts+lpb3THVt9rkwQzZaRvgh4J1ohGPJpvwaMqKx9PNjBYTOn5AuO/zun3CvuOH&#10;eM1bZKDV/ramCKLV3upxYLOHOXQf1bqLau0i0M3qRsrv6c7HhofXE8wtOgp935XWXPPaSittOVV7&#10;rp5/K0GfJsQ6XmzKwrQqmEppkwtpf2mH25KvEqwbtMthGGIeqy6j40bRWQAyBHEvlbWHttpS4BC0&#10;5wb64yba8wLhZT4siDsZXcyJe9V3nIo7QHi7i6Jps2PgSY9ESwIte0gAqgNom8OYY5c6TAefTXVL&#10;pOruCFxtpXKrhIwAttZWmQEXo13deHDrDqG97QeXtllzPKt/MsP0xPJvnz54iEf3tMTKPp7ee4gu&#10;dy36+Vw8JMAaSqh7m4or3sce2KBjbTXE0MzY4T9nwN6xemSZ8cDcCmizzIq/m6UBWjmx31qrB5bp&#10;bslnWCFFNJAJKj9s1rGVNxsFJ6hz7R4zekm5r0Y/CVpV2gpcWz0FpnnPPH8zHmtAkfJcWXQ5Um3N&#10;ed5b75PdvrW4hOUxDVMcx+roBNbGJphjjwtgKaGliFYIXj+ofuCeQ+cPqa7pccWwYLffaxUANtA6&#10;Z6nuC4BN6PP8zVfqoqnX1ifGoNUdNPRKpZsAX+hqZ75YCHcCHy7CPJAdSZhjMVKYaIAeKeBD6mBu&#10;WZrC3DmdUKfTcvOhr84g0NnGbquJasOMelLbr/JnwiSF7vbnzxrCaGC2KrakzI/Gqbx+gB+ON1J5&#10;BXALnsy0MtpMPJ5uJcgt5rU7fM8mQd3oKia8dADqRDJYgVuq5WYhcdtfSXaH+3v9Fdiiiq4RZIX5&#10;LnQLO8zpd7s08wiD53ZYGGiAx2ZbHpYIrVammKxKNIo8we1YWRxtczR8yltpiRvjtdL9JXQSaOW/&#10;w6WxhJ2FBP/u6eq050qsUM20h+CqD/MLkANN10ijxLLeLAj6acsFb1deNNozmPumxKI+ip8VzXOO&#10;Ukz39WGdz8I6H8C1GW6ZwymP21SeJqCXpHDreLireay02sJtPzibxgKrJlmDEpSj3lEtMeM21fLu&#10;lpTTyl/3eJ1if53n1vm6YFtaoTItGjBVWNxaZiwpWHgsrhCOZT74hI8P/c7cEm5pf5bw8Dtu0d5v&#10;TvO7Mj/fmJrmdprPnMSDIShGCAlj0cfncYjbgWEs9PtMLCoGhzHfP4S5/kHM9fVjrrOHbiUTUw31&#10;GK91ojbxLIYbnARywSxhOsNrtHzo4tCwee/CgHWPpaER63iQx3pNQxIHed2AP7Q/xM9laOih1FbK&#10;vjqu9mWNRVaX5mmrHVgzUwpMu03Y9N/kua1ZqiOPBagGM2hKnN25Rd5Yg5L5x46PYGVyDA+21rC/&#10;yh+N1wn6Wyw1VOO8M2dDL3Ct3MG6N48J7hbVV32rTQUA/b0NsAY1r41qxYhxkz8s9fWivzAbrZHX&#10;0REfgN405mlUg/6sGPRnx2AgJwaDAruYOaRDSk3byZgnyAu1zE0ZSwR6uTnPDKBYaVUnEiofH+4t&#10;Ar1jcmj1+mJuq7Zm5rzGUvtttKXEzQbgp7Nubl0Mt9l/NNWKewR+hwXBJgGW4u4SYFnrO7zP/nAt&#10;7g0zn9ZW+fiQrDvtNwuPbQK7QadgoFWlHN3BXdp8TbV7jy7hPvcfKJdnzNNyDxYzraiIM90/R6jA&#10;U85Eo7RS4+7cYCrxZbQmXYYr5Qrz3yimFQ6j9lJvq2Ir3OTFHYRVY3fbc6i8VGNVoqk/c4dqrHmN&#10;6SrJ93fxWm9eBDoIb2dGAkqpukkffYjO0jJM84Eb6fDC5/FipLML4919mOrt5wM7gFk+3BpXO8eH&#10;c943wqCr4jMzPzKBhRH+nwXKBMGZmmPMYm1qnjkkreeMbKLG+apZZ8k8oOtTLNwZmzO8htcKPo0B&#10;FrQa+CBIt/jaNt+zyXts8P2b07yHuY7A8jW9V+e2eP8N3sOMIeY9BcHyKIGlotmxpjWFJwkzX1MI&#10;8LUJzS/OfX5nvWdVTUQaV8z9BRZiDXmn4Sq6gvb8YDSVnMXyQCcLkSUWZlZllQqKTca2BkYobfRv&#10;TRuzrcpSX+7fogU36ktFN6OeuJVaq2lL193dYO5PF3FvS05iAy/Jo9tgyc6amLG2kvPbLNE0GLmv&#10;vhYNmlicpXad8yLiQ95AYVgYWnMKUZaYCJ+rBYtjI8b3mwHN3K4zrxXMsgg2wLaK6/MErhkkMW0l&#10;/otDg1iXjea+PlPzOa+M+qzFmvmDTTTXwZUYBnfUNbTH3YA7NgCehCB4abM7mDd3p4UR6iiqdAyG&#10;82kji6haDqpWOXNK5oWzzhRMVzGfrKZS12VjkVCvGKDzaWOVP9P2egmTYCZAd9Q1U5VZY5alNjmw&#10;2cpOtxFggezCvTECTGVV3Ca0JvheAXxvpMHEw9EGFgq8z6i1mJv29wed2KTKrgtiOgIBrAq4h75a&#10;PBlrxCf8jGf6LF6riQ9UsTXI3HTYEYs+5rLDJbFU5RTmuvE85t9O+DoyA9AQcwZd2YGmIquf+axt&#10;ofsJZD/zYFfmNTP0T32Zlf9aY3upxjlUZ96nmwB38bqOnDB4MiPhSYtBEXPd8EOvI/jdV5Fx7TKh&#10;4/MiZ0Wl1cAA9W66o66KzE8FllYVNLXJtMNPHj0wnS22qJCyzE8fa3nPxyaePX2Ezz75BHd2tzE7&#10;OYDpiR7M8hm4vbWJz599ik+ePcFnZmzwM3z6zBoPrP2PH/O9Gvf7+JEJvfbZs2fm2k/944g1Rviz&#10;p4/xqb1lfPL4AT5+SIv+8K4ZK2y29+4SGlnnZebesvWqFddyosrTab1vaVzulhknrOl5no8f1jHd&#10;wwTdUmfPGXR6L2PQFWN1XlqXM9A4AIqbgsdaxURDE9UjTMd3+Lvd5fFdcw1fUz9tDWlk+qGF2ASr&#10;XlN/bLUTL1HYTOUVnYQKAYWphbZGT6hWTcOhxg1Ud9fWMTnQjaLsm0gLOIeR+ma0l5cgPv7raB96&#10;Bz1DN1Cfl4QlVzdcGZm49N5X0eGiBWWOo7xE/7zlSc06MGJq5pQLWHMFqRSl4hv7rfzYsuFqP1sm&#10;+LLSm1Nj/B78LnzfOhVZaqx1jTYI9XxvFx/WTLiibqAt6iq31+CJuwl3zA3uE+hYqkpiCLpTabkz&#10;IjGYFU2FjsJQbhQtN5WrMA7jJWqySsMsLfd8tSx3OhYb1T9aMBeY7YbanVUJJpC1YoTakKmid7UA&#10;m9YxpvI+nFS04C7hvO2jugpSAi6gBfm+lHeUwGvVxTHmzSMCt87EPR+DiiyId2ihpcZ7VP87fVpy&#10;xomnvM+DIebX7SVYZUGzUJNugDUqSiDb0wIYN4w9nmL4+JrAHqCl9mbeRFP8eSryFXizZJvDCHAY&#10;fKW03LxGtdHtBFZ5bycttSfjhmliaqf97lQlF+H18j2erFDm1uFoTohC0uljSDr5ARLPHEXEkffQ&#10;S8uoGt3dZQ0ZXeMDy4dSU9moUsnkprdMx4xHd+8SkofG6q7TWmty9icPH+DR/bt4rLG6jx5jdXkM&#10;HlcJluYH0dubh8mhdvR6Gsy1j5UXm9z4rqnkeuLf2nNimQENynmVS/NY503vLubXGtyglQ3v7+4Q&#10;Omv6WZP/sqDR91UObOW+KxStOboCCsqsck+qOYHRvmb+UNPNDmNzRqmgBY9RVaOi81jwtqOl9Bya&#10;64+gnynOptyFUe8pPs9Sbs2yQRXn/gYVfX2C7+fWGoaoa+RAdY5uw7xOpR9XRRhtMt+rUF6sKXas&#10;z5WL4PUCWFXfGp+4SVWU8m5xKxn3VJQgMfEHSMn/Br9cDj7e2sUGLUZZ4Rk0dH0HLX2vo7zyXbgL&#10;crA/ruU2KtHFH99By7XIHGKGanqL/9gFKqdmtpciLzPmeX6X9mJOqx32DxDIPiwNDGLS6zWrH25O&#10;TmCmsxNT7V5MuTsw0erGhMuDMW5HW1wYa+N+mxuDNTXozkmDKzoArYTYHReItuibaIm4znM30B7L&#10;HI8wt8fRIibQGiaFoSeZypIUQbgJNm23gB4vpuVmDi2Y1aFktiaL6pyDpUYNeijGGpV526thiuUm&#10;bvUonxWYzQS5haFtownB/HjaxXCbeDjRxmCePN5MO04bbkJqLIBVE27Z61u9lSww+DldzM9ppfd6&#10;1BxWidWWAkxXpGCynHkvXcSImnGY3/ZSJTszg1EZfBSjFYlmbPUUC6KJqlRTgdVPte3IDESLKrfS&#10;aY2zgtCVE0KrHYepmgy+J4mWO8TM5qmaaA2pNBDzXBfV15sfYeB18TPcmVHIv3oBKWePI+3UYTN/&#10;dF50OByJcZgfHsEU87X54VFji5f4gK7wAdP0Nut8yJQLb/N/vU2bu0rLqu22qeBafx6313fhaSqC&#10;W+3mwz1ob0vBWE8zOhqrsbGoFe8FHPNhf65smoz843/VVGR3l7T37eaifVPj/KLpSHF7bYPAqsKK&#10;34Fqq++jaXvsqXiW6fQEnmnWEcC02jvcal859OakxEfKJweprdVEtEOr7qsrQkP6Rcx2NBnYDbym&#10;PVjtw7ZIkjHuW5aajpT3MgKqFEH3Vopg0gQJGgsLo7TK07X4wrxpBzbXKo+n/Va8tESFXKZlWaRV&#10;nRnso78fRU9tLZKuHENe8beQmv0duBzMpXoGMNPRifzocygo/UsUVf0pMrL+FMUJ17E+xNymow+Z&#10;yceRk3IC4129GGZuNNDSihHCtziif/A4fK2t/GcTZP5IvtY2wtuLec3hPDiAJd8QSyGpLpP0YR9W&#10;NX8RY02hkkf5sFTZWHyN8uCPQ6Ve6OtgzpaJttgQKvJ1AhtAYGkJqcouAu2ODmIEwhMThPYYgpwQ&#10;hi7a8K6UcPQxt+tLjyLMcbTd8aYNeqw42dRyq1JMQM/VyGrnU6ELTKy2ErL2CoIs+KSurcyR2wzA&#10;stPP5rx4NsuY6+KxF4+nmCdPUKkJshYxf0A7Lftsb+8PU8kGamilmYurMov2fYOqK0cwS9gm6RQm&#10;CPGU01JggddHhRwsjkFl4DGq7DXM1fP7EYL5+jzmu+noo20WsK70m2hM0EqOFw3Q/YVRmK3LMtco&#10;F7ZrpF1p18yUQ1LdTsLbkRtO6xxKiCNQxd8w4dQRpJ89hsIb55B4+ijSAm+iMCYCIx63yWWtnHbK&#10;ApcP+wYfYE0CL0B2qW4CRiOMdtT/WFCZyqpt0x58d2cPi1MjqKtKgq+rEeODbehoqUCfp40Kepdw&#10;qmmIai5XJ1WnutvxvOlI4W86EsxqNjJgqwlJFWV+kK1ulKoUWzPfa4cFxC7DzK/FFM9MYicg9d0J&#10;zzZz5x3mzeqvIIh1bCrCePwCYAkgCyf+7QtdXQZO3UPqakHrB9QPrA2pCgfdw9xL5/2vmfMmlLfr&#10;danypKkYNk1X5j6WjZatfmnU48FkZ5cZKTLW2Y7p/m7UZWejKPEy0rL/EllU4ErmQQtdVEqC2eus&#10;gNsdjzr3ERRUfAXetnSsuvpoSyvRUpIJX38r5kaHmTfsYHdtkT6epejGCvaZO2hZFbX5qqr+oYYV&#10;ri/zH7FOi7OOB3ubZhijmQSe77u/voJ7mtJEwxzNwmjzuLWkbp2qKCPEhHedFl2zIKwT8Mm2NoKc&#10;AzcV1hVLVaHyeuOY08UT2sRwdPK8NyGUCkyLmMKHlyrclcIHndGTEY3ejBj0Z8YS5nj48uNptRMw&#10;WpTMYI7JGCtJw3hpOtUwA/M1eVhqpsXuUq21aqpbaa0tW/1kxoOP5zoZXQS5C08J8ZNpDyF3GdAf&#10;jDYZaAXwQ9lrhuz0nQHZaSozbfZebxVmaIuHS+IwWpoIHy2z2nTHCLKP54ZKYjDAXNhLQIsuvmXO&#10;73RW0y2UYb4xnzY5AZ3ZQcY+NyVeRWXYSTQlXIInPcDYbLUX96v/s4E41Izl9TBn7lI3SalvpuCn&#10;tc6ORfRH7yP14mnkXjqNQg1SCLyOzBvX4IiPRFM+nQpVa1EVmrR+q3zYBO8GAdjUOFo/wLLPOr9H&#10;eG6tb+GWH2DTH3qLIO7exvz4MOqZolXnpaM8N53vUTMR7TEBNwCbeZ91rTp/WFsbYAOxlFnQHgi7&#10;DVhx2waY8Apg892owqps2ppbNBDaNbsGDkJkwSpwBbBV6WReMwD7LbANqq7h32jD++I87/ccSoUf&#10;VgOn9ZoNqpnMz3+NBbaCBSILhVv8TWW1rdet8wZgLQWquEd4NPmWtr7GRnhrmXctVmJxxYHW0lQ8&#10;4T/iGf8R4+0NqG8KwfRyEbzdYRjoqsaDqUUsUF19Pa1ori3Do50t0xXsPvMQtZdpvtvbm5u0VZOm&#10;Nm1JtXiyFvwimhBAs9tr7OQqLbZRXh+3VGotJr5My61ZPrRdoForNNHATHc35rp7MNvVjRlFdy9m&#10;e3ox4XbDV+NEZ04GOhKj0RFHVUkkuMkE2I5Egkuoe1Kj0JMWje40KnFWPBU5Hv3c9mcnWMdZ3GbG&#10;M49OxFA2FSI3CWOFqRgtVnt0DpWvEGsuNQtVY7evnvA1U21dBLbDAneq3ewbJSbEUmPZ6rtU7nsj&#10;TYS+kfsNuOMj0LTijyb4OkHfH6g1FWy9VMLuHH7XLNr/7DBCLButdt0YDBFE5bONWlfoxmGstjlo&#10;v52Yp1uYrc1FD1MZVyodSQbz4YTLqKNz8qRQZWmnu3N5P3WjZD7tpaJLfTtyQtFdyN8rlwBnhDDC&#10;UB0fgoA3vo9Y5r+aYK/40inkHjsCR8BNNKSlooY2eogFp3peyT4bBfYDrGaeLVlUxi0CI4Bv0cLu&#10;CWA1B23I7ioEnsby3uVrm8iNjkRHbQ2e3XtIMJnPEmADMUMQG3BNWNDa4NqKexBc03mDIXhVeJgC&#10;hM+wCpXtJX43FTLz/J5zstHWDJZqUpLSvlBKAWwBbaDxh6CzQX2uxgfBNVZZz7gqanUvvc9WWr3X&#10;eo91bEFpf6aB1NyTW9XKs1DZ5XdU7qz3qEAxFVkC+DZVcI+KZ686uDE9jnZa5pqsdEwMt2F8OgdZ&#10;cWew5OnGuqbVHB3CQF8FegYy0O3NRn9HK7aGxtHGh7ymMgHTowOY7OkhwPNU0nVjjTWLx9bCAuaY&#10;62oKz/nRMXjqHaguiqba56DbWYOFwSEqKSEmuLLM66MEeXgIK75Bbn3cWkAvDtBua2YQgrykHJrQ&#10;Ko82EGt2EW8nphkTLoJcp55dhegMDEJPEPO74FB0hIXBk8wHNZEPSgKtolHrUKqz8mPrfFdaPF+L&#10;hpfHnSmx6E1PIOzxVOkEKncc2pNi0J2RiEGqxWR5Hu0rba+nBrudym1bsO9TXuxintyKx5MeA/Ej&#10;bh8TaG0fjFGJGXdHWnBnqB63+2v4ngbcHWoihFVYaMjBiCMR7VRBdxpTgNQgtCRcRX9+FO10OhWY&#10;DqGMhUl5iqm0qgj4APUhp7DiUi+tAszU5BL2VKpwMCG+Zm1TrltBqFvVe4vq3ZEtCx0GL+HtyqMi&#10;O/h3a9BFGgu9rFgUBVzCxW9+CzEfHcf142+iMvQ6ik6cQEtGFiqjotCSmgx3YRGV1wJ4hQ/jGh8q&#10;xaYfYM2cYQO8IwUkvHcIrgGYFlohgPe3d6F+0uu0ihuESupr22fF3R1uCa5tn+9RvW2AbYh/H7i2&#10;8uo7KIwjkH3m9zI231RYSTnnCC/TAAJsgSRYBJcqi3gshRRU/vz1dwGWmsrqHoT4C7nuQUCfg2p/&#10;xsHz1rnn13OrSi0BrOYsvaYC5rmFtiekNqEByNOTaC4oQEtZIUqyzqO9/xzSMt9CU24mdkcmMN3d&#10;gbJsWur5ftTWXIWDedI2SxdH0kWEXP+OmVhbNX97G+sY79FSnkOYo3qqEmKovRH5Kefhra5AQ3kC&#10;yp0foLEsFi5asULm0mpG2iDgssQK5b8CWrE85GOosduCeL6PatzXb+CdlRIzDMAdXky0d2CUOXZ/&#10;fQNGnXXovRaJ7vO002cD0XEzCmNN9Rhp5PnifOaTuRhnid8QHo3mmBi0BUfAHUJlSqP65mSiIy0F&#10;+UHByLwagLgPz6MgKBQZV66hOjwKuV9/A3mvvofmBFUc0bE0SI0bsNPTgu1uwekiqC48VIzTQk/J&#10;Snuowm4D9z3G/ZFWUym22+NkIVCKFeayo44keDNC4UpmHp+iCDAzXdSFnMEc1XWkVD2xkrklwEUx&#10;Jt/NO/ka6kJPU33zMMHcXa8N0W53ZAWanNnUXFON62LOo0qrIkScQQtB7shheiGVZ+HQVRBNwEPh&#10;ZlrREBOMQgKcceEsss6cQ2VsGKquBSDvzQ/Rxt+tNjEeTSlJtOfhLJjpkPjArjBWaTNtgE2llR9g&#10;wbK7SpDWlI++gFdxj6De9UMqO62QtRa4zxVYIBsVvm22uv7ets6/sM8HAbZVV1vlvwfV167AUshC&#10;C15BKkDWx6Vw6torePxwCVyjiAqCqcooA6hgtSCVoloVV9Y5HWtrlNso5iyVVFBaam4D+8V9v7qb&#10;Y2vfet+MqUSTElsFAnNxBSF+SX021THbmmV+jF90EpPd7WguKUJtTgzyc96Eq4//yITTWGzrwmR9&#10;M3pbndjaGENl2RnkJ93gj7OGyJvvoLEikz8GS4y5OaywRFK/0B1aFVXZLxDC9NijyM15nxZ5BP1U&#10;rRLnKygpPYQpVyuKkq5ioLkWG7JiBHeF19thoGVou0R4F1SD7Yd4Vnaa6jvbSQVmLj9JeCfa2y2A&#10;qcAjbS74CsvRH5WC7sgkPtTlGHO1YaS1Be35hRipqsF4XSPq4xLgyspC42kqXlIWCwI37XUeWiLi&#10;EXbxErKiYhF59gpyI6jSlVVwl5Sg4PAJVF4LRFFwINLOnEJVyE1M1ZRTCeuxylRj39dOUKm4o24G&#10;FZmq+1AAM7R/f1TRiv2hBmx7y7HI/HWMytmfTyiz1YEiFG1JAWhNuo6G6IvIPvY67XsybXKBAVQx&#10;WBiDHgLoSr6BpMMvsxC6hKWWYkxVZVGt03iNZbuHSxNM547y0I+Q/OG3UXj1fVrra3Cn00JT4bvy&#10;NMFfBAsjOhK6jLKAy0hl/lsaepOFVRgy33wXjmPnkPm11+BMikNrVoaZIkcrLnZWVNE+z1GFqWB8&#10;4J7baD/AJgf2A7xLgG0VPqjARmX9wNqqK1gVNsQHw75GoV5bB5X3C+prhx9guwbahL4f1V410FI6&#10;dU5Shw0DlYHXD7CB9IXyWtbXAtg+L8gMYH64DZB+cHVvAWmDat1DYQMsKAWsrPuL6w4CLYDXTNOS&#10;da1VyTarpVWskROC16xkPzFiJqTT0pQlUdEojrmOlqYw1DRcRmNmKm3iMBypIXDWn0VG+tdRmkaL&#10;6WmA05FiKgXUdLDOP0qzBywTRM1Or2Ul+ql61bmRaKqJxVBLEwZaKlBc+gZqq8+ju7IcNZlUFLcL&#10;K6qx9lFt+T7TvYyhrmgCVsoreAWumXCPVn2WubDyYZML+wFWjLa6MEAFHmlpxaTbY7YjLS3wNTdh&#10;pImFUF0tlacEg5U1zAdz0ZqdjjHm8UNlTrQ2ulBbUIbmozdQ/P5ZVPP1zgonckNCUMoHtiknD+7i&#10;EhY4TabGvjo2Co6QaygOOA9nbCT6yx2Ya3IyL3YxxxWsCua2wy14QCW+T5gfjDHf5f6doUbcGWzE&#10;dkc5pqsz0Ud4O7PoADLDaKFD0J5GwFhItsRfRcGpQ6i9cRYb7ZWEMwPDJUmEnVafOWt7SiBqwk/i&#10;ylf/GM6bZ7FQV4D1ljKsNBZjriaPBUMaNEqpKfYSAr7+J3DcOIpG3rONKu+mVW9nztucGMTPjEZl&#10;IJ1VwHXkXjhF0M+jKPA6HCfPshCJR+WVAGRcv4L6nHS4sjPhKcyHq6AIy7SfAniND6SpyGIIYLtv&#10;tMmBV5UDE661FwALXhvg+35obUjtffOa/5w5ZlgKbIWtvqrdtgHWsVFfP8xWf2cLYKPCi1RhNXH5&#10;c2C1Az8HWEDzGX6upAZOC2apqH1s1Pc5sH6gzbHioG223vscTgOuzlnndZ0NpQX7C3htgHdnF00l&#10;lhRelt2qWPMDbK3VYgOsbpKjptNFX3MDKpKS4IiJhdeVhILMY1hkLtxckIqq6jNwlpynncrD2fe/&#10;iuaKfCbcM0Yx18fGLSvM+6r5R32fRzs8aC7NRXNNDOoK4s2KCO31Sehrc6Cv2onylEjMD2gZUMJK&#10;pZ3UzJja9hBO5rm2bbbhFbh2Bda0ZtO0c19PO8YJ7BiVt6+mDmMtbZhgCNqhxiYMN7dgoLYe7tIy&#10;dMbnY6LNi/70IrSGpWCc9ludS0a8fXA5nagJiEBnURl6GxvQVuhAZXQinClpKL8QjIYjIWi5GkP1&#10;SkUNCzpfYw0VPQ/FweFoo8r7aqow16hOGs0G4ntU4Ts+2uaRNtwbtqzz48l27A824T7Pb7WXG+vc&#10;lR5KK3wedWEXqMBh6OCxOzWQOfA1NMZcRtg3/xyD/P0WCeZ4WRqVOtzUMNdHnjO2O+btl/HK//N/&#10;oSM5AhvN5dhorcBSQwkVORtDxXF8byxB5/+ONrolkQUDQ5VWrSnKlyOpvFcRe+gtFN24SJscjbTX&#10;30Y2HUj+24dR9P4JFnS5KEiIQXlqGvqrq+BrbTaLoo+5O411XuXDbGqjf1eBCbBqlvdWrb7QB+G1&#10;AbZBFbgPb915vrUhtl83+36LrTDNRc8BtsC17bPdbGQDrO9i4PXbZ8GrMMuz+AGWPX0OqeJ5x4sD&#10;wfNGeY2N1uv+3Ne8Tnj9lvsg8Da8lr3Wtf5z2vqhNoXCAYCt1wnwHAH2W3SrOcsKA/CLYO45aXVh&#10;FNDqNTXd3wUnVSct6DKiY/8KGUknMdhSj25XE1odhQj96B3E3jyBPf4gm7S/gnddnTd4v41J7fOe&#10;KiAYrvJiFKSfRUn6dXSXlcJdkY62ihQ05CajoTCDJcwkRts9mB0YxBYfAI0oeXLnjgFLfU6N6tpB&#10;9TXwCtwOhdcor+BVyELbACtGmqi+jc0YIMRDDVThqkb4qtow2NSOqdRKNLwbjlHCrJx9g87B52lC&#10;fZUDrZUVKLgRiIhzZ9BQUIjevDK0v3Edzd+6gtoPr1L5kuG4HowuRyUGG1pYuJWhrajCFCSu4lxM&#10;OIux3UmVZT4sJd4nrHv9jbTNahf24FZ3LdZby8z4Zy8haou9AWfASWQe+i7vHYweAicr3UrQ6qPO&#10;I/7NryL53e9ipbkMszU5xm63JTEnZ07rSg5AW9xVvPlHf4BTf/5fsFxdiGXCq5hxZqOPNnmQ1w8w&#10;VDnmSgtGCy16S1Ig7xGOmpDrCHv9NYR/8B7KaJ3LbgagKjQctWnJKD1+HoVvnUB1fBLqC4sQdyEI&#10;LbkFLBRZGOblobucNpoQLPMBO1iJpdDAhXVCoiGAyoGlxLLRBy204iCogvegGtvn7X29z+S+ss+E&#10;1lbcL4Tg/R2Abet8EF5ZaPWNXuGzq3WTDDwHrKyVu1pA2mGpr195/Z0wtsy1PMdjS1UtQHU/q2OI&#10;pcrm/sZe29ZZ+y8+zw7rNeu8sdDii7+vYN7xx0svVkvzr7Bm+jMPmeM1wqc+y+pe6WbeF0NlOPXh&#10;n+EyS+gz7xzH9//iqzj7+rcIXDc/iH+Iun0ZgAkt368+zKu83xo/QyWOmhwaHHmYnxzAkKsZ9VSS&#10;2qI45EQFwEf7PE4LrHxa3eB+9PHHGCOga7yvxmyOeTxUXzUV0TYLXirwdBcts9drKq6mlPv61dcG&#10;uJ9KO9JM68wYJsAKX3MzBp31GM53Yqi+HfUZpZhPq0PH6SRMu7wYqqukdR8g8DXwOCvQVV2OodIC&#10;NDHn6y+swHxFI+q+cgStbwagI8+BpoIClMdRlS8Gw5tVgN6GVqRERqCS1jItJgqJ1y5gptaBdU8d&#10;4XUzXFTlehO7XXVYppKOFaeiMykEjeEX0Rx5BU1RV5B3/A3kHvkBenOtfNiVcgOaAkcDEBJefxn1&#10;Qeex3OrAaGkqurIi4KGFLg84TpW+hMLLR/H9f/G/o/jEEapwBRadBVhw5mGkKMkocF9mOLoYLXxP&#10;M6FvpXVuiglH2uFDSDj2NmIun0DB1WtI+dbbKAsOQ2sJU4iyEjRkZKIwLQWJVyNQEJ1M61yIztIS&#10;9DmZAiXGml53stDKgTdViSVYaFcF8Oa8lFhAWQpsKrL8TUg2mPe3vwirAL5nap8tVX7gh9kKXSPw&#10;dY8dv/q+yH/t3lfPK7L8INuVWAJYYSz0rFUppJUCtaqgqeX1g2PCD6OxxAoDlz9kZflec73yXbXt&#10;6pwUkhZXXS0VVvsxQZYToTiZoYV0uaabJvfNWsPa52vaPg+9f2YBt5SrT06bIYRmQIdf0Q3ACqPA&#10;BFh9l7d4swWtrEAlmhkc4GsEc3ocs6M+OJIj8dZ//RK+9G/+AP/+X/zfaK+u543GTBdJ1WRrWUQp&#10;rlFd3ZdbjS6a7e2jjZrFTz751PyjW5wOZEWGID7gMsb7u83aN/3MQff4Y28tLaLf1YaP791FH3NX&#10;NdRPUGlNzuuHVzFF6zzRwZyXED+3zi632Q4TWimwj9Z5lAoseIfqmzDY2IjRulZ0xRTwNQ8t/xj6&#10;ovOwRJg1DGzAWYbNWVqVwR7sTE9gqdOLYUcZBuML0fx+CKZrmjCeWoKeGynISU1AanoyqnIrUBcc&#10;D09oEkpfv4iUY5eRGBeJrMQ4FCVRWWmtJ6sKsdJWi21vA+1yHZaaKqiMZfzcEowXp6E3LRqdibTl&#10;kZfRGHGJEF9F6tvfQOb732NOLCsdBA/zVdVGl105hthXvoru9EhMO3PQlRFJdY1BK3Nl5bTtGcFI&#10;PfYa3vpX/yccZ0+w0MnFQmUuVusdLLgS+Dk3qfRX0ZxAeFOCUBMWiNjDp1Fy5QqSXn0VucHXUZ2c&#10;gNJLASij4jYVFcGdn4OS6BCkUpmL45LRyAJqutuLXtrorooSuB0FmOjtMW2rm1S47WU/vKafNP+n&#10;UjxaaDUfWdAy1AFDbbu3CCfjkenbrPV+X8TjO/d4/q4J2WnFo719Xm9ZbLvW2gLablbatuJAzbR6&#10;Y5mOHAKZSqyhh8ZKEwwTRuE0Gfu4AUzNNkYlBavgo4La3StNBZJchoFYiuy/hlsDuDmvY0HvB99f&#10;GOg6gWisun/fsuJWWH2h1X9a32WSYkqW1IzE76TrlnxklM/sysgEeZs4qMAWwLNUn08eP8QcAV4Y&#10;0dIX9zGlNldC9+mTpwR5Ch21VchPDcLZD79hViJQDfOdjXWTrxq1VQXWsA/j/AfPsgBQrfI0Af6c&#10;759hjjvR3YkmRz7e/Mpf4OapU/yHbmNjUaX2PHpoczV6xOd2Y48PgBZbG6O6TlONDyqvUV81GRFg&#10;NRtNuNsNvHZYANca22zUl/Z2qK7JNDf5KurQmVnCkpg/8iJ/uMlJ3FlcxKynEcNUE608Mc8fa4E/&#10;uPppj9e0oCsgDS3vB2K1fxDdERloOHQdJVohITkKldl5cITHo/zbp1H0nz5A6smrSEqMQjkVqzo1&#10;D53FhRgoyMBAZgpmq0uxQTVeaqTNLsrGNB3JdFkuRgrSmYvHoi3yGprCLxkrXXX1BMJf/hIGCxPR&#10;mUaLe/MsVfoyyqiwOcfeRNjXv0xLnIixcr43j1ab+bIA9maGoj07BBGvvoz3/9W/ZCHwBuEtw3Jt&#10;CQaY5/bEB2I4NwF92XFoiQ9B3NGzePs/fgN5V4OQ8Y3XkfzKm2jIyUJ3jRN1ufkIoV2uoZXOP30S&#10;7SzgmrJyzAyb9VlZ6KuoQDf/JldpPrrqqrHIB3OOD9gSH75l7q9SKdQyoa6Wpv/z4iqfIT6Msxpu&#10;R3AWVrA5pwqlFSvmD8TCKlOpFRN6bWuOBQPftz2n19UFkveYYW5Iu6tYm5jlM6zZGwkB/39q110b&#10;Z06u9t1xAsEHXkNhl33jWOJWsTg0Ysb3rvE9Gmo4P8D//YDOcdvno2gM8plRn/0hpnE+E/O9PqZv&#10;/XxtyH+eoW3vIOZ5/Zyu5z0XzNhedUDycUtnqxgc8R8Pm1ge5PfRdxrkbzZAFvnddCxhWdbQSx9f&#10;G6YrUAFCVb9NJsxIJRaKiucKrFBt9OxAH4HaZD4zTaUcw3//x3/A1GA/H/QF3N3ZxrxvGLWFBTj0&#10;nT9Ac3sQ4sKOENReKuhnBEJjhflHqsLJ52PpeQeaBkSVUJp65Mn9eximFTaLGNOu5KWGwFEUyxJ6&#10;E6ME61c//SnB9ZjuaIuEfrjNZYD9XeUVvOqwMcncd1IVVwZgqi+hF7yjfJ9qnXura2mFLQutvFfn&#10;l7w9mGpqM8vIKC/uSSvGXHEDFppcuM2CR7m7pk6ZY27Tx4JrkPebbKVSNzRjvsCBzfZejDjdtNYu&#10;pKfEIDctAeFUpRYqkftmIpoux6IiIwPlOZnoqqpDVXIaFtpbMJCbisbrF9CXnobJ8jKM5+cTpmT0&#10;piRiPC8LPsLdER9BgG+gKewyGkIuoTnsCm30G0h753vwJEYwR45GY+hVVFCBHZeO4MqX/gOiXnkZ&#10;8w1FtOn5GCtNMxVcA4Xx6M6LpLKex+k/+jc49cf/Dp6EOMxXFqAvOQyD6dG01WVYqCpAbVgAAj/4&#10;CJEnLiAvKBxFH5xCxldfR2loDAGuhreiFE1U26Z0fn/+XQ0FuSilXXampaLo2DlUHbuAnqoy9DXX&#10;obWsCMNe/n/4gE7qYdaAeD6Ei6OThHbOWOctgiiAV6cXsUZruD6jdlhCqLG8hHOLMD/fF7SC2A/y&#10;Do93uG8DrvG/m+qrPE+oZYk1oJ+xrQH9PNZaw5tU1m2CbkYVGesq66z7WPbZmhVD9/DvU3mtCiIW&#10;7rLCUl3/VqHXlYOaMci6t3kvz9F56D7a3qKyq1Z7nQXYbdr1OyuaaMCa5eOWRm/xWOJ0e3mVr60a&#10;KG9ry/P7q6u4a4L7a6u4T0j3+ZqstCrTdrjdp5O5w/fs8d4vaerLgyuHa0W1dcKr8Zg7vMFj2tg1&#10;PtC3tzawrPWP6Nd3V5eQE3MZ26uzaKngwzM4hJ9+/kOeX8EsH/qZgX48e3jfDC17cvcOVbQLcywE&#10;tBTkOOHrYx76mPaovbEcVYUJ0JQoGn64SJWf6euDWa+JYWqdqdx2xZWd/87SqkmRp/iwTKnpiBZ6&#10;UlbaY+XBRo39tdBSYJMHE+j+6jrmszVY7+7HQlcPRrOq0Pl6MEZvpmORuet4jRuPaMUWZsYx2O9F&#10;YXGO1STWR2vY3oitpkrMlVXDXdqMNtcA+nr6MNI3CFdbK9qqnXBn5zIfZ16d7kBdVCYqkpNw7vi7&#10;qMxMwEhhCrqig+F4+QMUfuc0mm7EoCc9C3UfnkH5195Af0o6PHFR8MSGoiH4Eqqvn4Lz2imUXTyG&#10;pO9/E63hQejJTEJD0GVU3TiDnBNvIeXQqzjyb/41OpIisdziwIwzFxMV2RgsTmLuHG3y4sR3XkHG&#10;R8dx8y++jM6YMMwUZRDgKCwxt58ozkB3dgLOv/EarXIsusrK4Dh/HQn/9XuoTUhGPT+vJi0J7bTI&#10;LjqFqqx0FNBuh17+CK1VpWg4egFlP/gA/XU16PW44G2qwxQVR/bWrJZgJm3fY2j4375llW/f4TN1&#10;H08ePDDDCp89eoSnWgZUS4I+1TjfJ2ar+Ozjj/HZs4/xQ6Zdn3P/808/YXyKn/34x/iM1+0urZnV&#10;Cn/yGV9/8gSfMT7h/T7WfXn/p3SPT/j8KiQmqhB9wu+iZUmtgRE7eECrfddM+L5q1koSSHdk9QmR&#10;zt1hCKQ7PBaItwngniAkQJolQ8f2dk9bXnOfdl2AL1BtBf093t9cw3vvLfJ9LDw0zn6PBY32rUJB&#10;ea5mcWUBwILkFguJ2ywIdLzDwkCFygZdwurwOLZVSaYcmNuXNBJpmeAqeRfIstHKe3/4qX68pxih&#10;3f0Rf8AnD+4yx+k2Kqsub8ME59PHT83UIhNUM/VNXZ7ge/t7mdfsQAO9B9vd/BHvsTTuYWk8wJxo&#10;yfzImgtJi1ipa+WKbwRjymUJ7Iyai1gYzBLcGVPT3GvadlXbLJW1KqjsZiJVVNEqU2EFqRR2sKER&#10;A3UN6COovVV8qJw18PF8d4UTHSVl6HJUYJuft9LQjqXmTgxdSEXX6yGYr23DEi3LOFV1wzuE2rJi&#10;dPbQnjOvXx3sxZ2BLjyeHcbd0R6s8W9prqtDTn4penvGMTuzgj4WCJX5ueioKsFYayOKryTAeSkJ&#10;3pIShAddQE1ZPibLHGg7F4Bq5siu8AxMtnVgoKIGRd/5EKXfPIJRRwPc8clwx0bCTdCdl0+h4uJx&#10;lF04hsLjh5HyvVfQGhGI5ogAVF0/h4LTH6D47Ie4/pdfQuT3vo0td5VpWpqqzsdQUTK86eEEOxC1&#10;4RcRf+gHCP7ql5B3/EN0x0dhpiAVs6U5WKorQQOhvvHOW8i6qfbd62jMyoYrLw+ekgIUXj9PBxGP&#10;rpoqNGYnwc2/o5OpTxOdgys+DZ6YRJQfPov2IgfcleVoq6pAZ2OjAWuLVnmbW6vZaJvbLQIiUFSB&#10;ZdVAW3mwKqTs2mZBRfi3VWl1x+S2D+18l/Brfi31h35CaNWWLCXVRHXqwaWaaDNpnQl+Fu363gpz&#10;Xm5vLa/RuksFVXlFIAiNNQpJSiqFtQBRjmo3+Siej8uVvdY+0wKzz9fU5VKvaXobrRyh6Xhk1+3Z&#10;OxSLfNYUVrOTNZJonXZ+fXTK3M98DlVVvb/WdJ72f32M9p/Hm0wHrLxZ+1Refj/VjK/SzWyb/NqK&#10;lzSjnmyu1l1RZZVq0UwezDz03q1dDHW48dPPPjNdJKf48Cqnvcvzd1mCaTHlOVrlUare/uYmVmiT&#10;B6muy7yXZmLYWV3Dz3/0Ywy2tqGntsbECEGUyvbU1cPXzNy0uY0K6bK2rS74VFNc30zwmLvynDkW&#10;pCYIqgnmszrP92vbX9uAwfpG/+v2eavySrXRUmAf4R51dWDMQwtdQqVgPjydVoGxACqWOn309WK+&#10;2YuBYwnM/wowNz+J/TlaJp8X9wbb8fHWAvb5Y050dKOktBDZeYXo7x5BXW0TMmknteLAfE8HNob7&#10;4SuthDcuF62hiXBl5GKNhUPzR2HI+7evEdaP4KmshpPvd4bEMa+NRF9uBUpuZiDvXAhaIqjCkVFo&#10;DbmJpuDraAq6hqKTHyKVAGe++xrcccyFacUrr5xG+eWTzIXfxYn/7w/NCKzNdiemqnIxVMDCI4X5&#10;cOx1NDOfDvveV5D07nfgvHIRjtOnUH/5AnyJ8bTiF3H8a19B3KnjiDp+BKmvv4e8146igerbkpuB&#10;msRIOJOZJxfmoYNOa7S9Fd1VlXAnZ6DolePw5hah8Ngl1LLgyT18BsWhEWihnV7wjdEiL2BlShaZ&#10;9ph2eJ3WWDXRO4RaefA2Y2dZfZQ3sbuioEqZ5qUd3GLsbag7rmLbjAe+bWqZqZbr27i3uWvuo9pt&#10;K/y1zdze8RcUt3RvXeOPXX7ert86C16NSTd2Ws0xssP+UHPNF2qgFVQ6G2r7nA2ffV6tLC+6URJi&#10;srA6Os5cVhNkSC2t10wTk5qodE/ex4CoQsQAyUJkUsf8DFMRNsN9fc70c4BXRtRTTN/VsvovDROo&#10;YdrPMeaSY+3MC6lwQ8ohO7y0ugRMOSX3fTynoYd9LGEH29oI8iBGvB0sYXx8qKlWtMljnV7eox0+&#10;vmd9bhpDPa3oaqlFZWE46vJj0JSfwc/pMAXEwvCQGeCvpiqFOo9ojWEtb6rOHJpiZ3XMbtpSrZtm&#10;5Rix8mdu1UNLM3hYHT94P9p2We4Z5cr+fNnKk2WrPdzvMtZojg/XHL/j1igdgbcPHWfDMUKF7+zm&#10;31nehIErmXQObfgx7dc9FmZP5n3YdVXh8QrzoFHmXFTvtakR5OTQXtMW5WSloY/Xz/V1MTeuwHh9&#10;Dea9bsy72pH971+F92IMfLlVyP7Td1Hyp4dQ/dpFVFDhslKSURYciyqqsicuFVnXolASl4aW2HSU&#10;v3kVrefD4A4JRVPAFVRfOY/SEx8h+uWvoCU0EF5VIAVeQcXV0yg5ewyBX/oz5rr/FtPlubTRBfDl&#10;J1N9g9AczftEXOU1h5H6/g9Qev4MSk6eQOmpU8g5+iFi33gVAW+9isxLl9CQlILcr/wA2X/yXZS8&#10;fwqNzLldzM3b6Ryc6RnobWqAi0rs5t/YyMKqKUBT1Oainta/qiAPjos3kXP+Cnoaqk1F4TrBWGPu&#10;uUZoN1ThJFgEkdqCCdguwd0mcLeomKZtmGDeJrC3N28RWCv2Cerexg7P71BAbvG1XaPcd22AqbC3&#10;CK46Z6j5UQP2b0vxef4OFdraJ9wsIAzUBmZ+BwHMMHmzAFYuK0D8qiZAD+7bYR/bIJstQVQYeCcF&#10;rwWwgVjNUiMaX2ABLgW272u1M/v3vxDKreUI+HlmGip+DgsKqa7GHKhCzuoLzWPGSzP9/ZhVF0Xm&#10;vhoppMm6pMSCRqWIWZBJE9EtzNGWLJm4u7nOWMOjXZaGWrFwQ/nBAn8wJuzrq8wjd9HrLkZV2XUs&#10;jnaioz0ao71l6G+qwrxvEPe39GMv8kel51/ifbXKw/I84RwxFln9m+3mJ41kUmjGPjODh74vrbXs&#10;tfJfk/MyxlweKnibUeBBddigdR6gKit6nNXMgekS+A99emsPa6M+PFhfwqKrE71l9egh7B2EboWf&#10;eXdsDnOeAUzQ3hfSRm4Od2C/vQZT4TmYSqnGvqcTm9XN6AhMMzbJk5WHRRZeS0N9mGiqxVxzI/qp&#10;sN7SKrSejcBksoO2vhGVVK3607Sp3/0QSTGxiA8NR1EkVfDYeSpuDMrT0lGUnIL6qBSUvnEFziNq&#10;8y2El+erL1yA46MTyH7rbZQcOwYfC4322AjU3bwKx6mTiP/ayzj2L/4lkl75LiaKsjCcn4L+9Gj0&#10;JIejLeIaam+cR9bhd1By+gQqL5yD49pl5F67hPSjR1B49hxyXjmEivMBBPc00v7Tt1F/LRBNaYnI&#10;CQhEN9OFKhY4bZVlaKJFLsvOQl9tGYaqC9GRHIuyuCRUlZaxUG9CS14G82gWIPUVZmjhGlV3xQDs&#10;r4AiQCYImODdFnwEWMuoaJih2oafA0uYBeudrV0TAlhAm9k5qMRbqqha0kCJVYaeJ78CszAwNl3d&#10;Nb8AMQuNJamympAsgLf8lVa/C7Advwvu7zsWtM/hNUosgK1RSeJIU8uaDh8mDgBs38M0O7Eg4NZ0&#10;jxS4el3b5725rFk/1KRlhjty/znA93c2mVtosi6G9s3xBvNYa2zw3e01A+v+hlZzI3TLi7QpSuS1&#10;HAX/aDPQWR8kjy/vP071nIK7IRt1FWHoa6lAe0MKOhtKUF+Uw9y2j6rpw7zp12z3bx4gjN1Ufjd8&#10;BHiBpdZ0T59RT6moCXWXVK7cTpWnuo37231H1MuK4A6rrZcheAXxwAGIh+gaRpgvL/hG8WBrC09u&#10;72Kza4DWuwO9IyzNmH99qjRhh//UYebkhW7mtqMIjg/DnYVJPKUzWUmpxFM+iL/9xY8xGV6Ing+j&#10;seubwmhOGcbKSjHX3YatMR/6YgrRmMC/vYTwnY5C85+dQE9qMYHIgSc5By2lpTh97DiCLt9AS5ET&#10;NUGE+B3mxQkZcDOX9JRWoDk5Cx1F5WgoqULcpQhUXAtG0YfHkPrt15Hx9gdouBmE7kTa76sXUfjh&#10;EWS9/gZiv/wXuPCv/wANV65gqjwH48XpGEiPRf3N86i+Snt7+hgcVN+MM6eRcvUKSmnTM8+dR/6Z&#10;S0j4k68i+3vvoI1KWnToNIoCglCYkIC8oAg0JKcj++ZNhDLvTk2OQVU21bg0DwNlWRgqL0BJQjxi&#10;wyPQ427m989HY3wiBquLzQwsK7OLWKHCbcwvYYMAbxKgbcK7SXu7TaB2CNwOYdtm7BA0a7C/IKYN&#10;5lYgC1gtsWImADDn+Bqv21D+Kju8or7WfDYJsjpqKOe18l8LWmOl/SGArWlnLftsd+JQjbGx0ATC&#10;BvN34wuq699a0Nq2WfvaWuqroYWaAkcAG/UlwJbFtt5vQUuonx9b56zeWYLY3pftpoDqHK9THi7A&#10;nwOsaVxVgbU4Omy2UmKt6bI04uMDT+XjVpVbs1Q+1SZPqwaYFlUAaqCC5rrSTJSL3BeYGjWktrXx&#10;Lg8qs5lDZcXCXVmCiuwkdNSwZB4do93V6CJLUVWrPOxyMS/uxycPH+I3P/8Z/uaXv8QoLa8ANt0l&#10;u/ztvqptNufVgcNr1FrNRsqdRwm/APapycivwoMEWLlvT6UTA00ejPF9t1dX8PGjB7hNm9LB1yvr&#10;mQ6s7mNpZRsbqzO4rx++vB23WALurS3g2egcxl6PxUZBCx493ceeSsb6Lmw09aIuvQyughLMtdVh&#10;uqEeq90DWG7rNeOQ2yuYKx4JRctfnUN3bD6KP7iC9vR8uCuqkJeQjqtvXkLMkUi+vwqNxyJQ/04g&#10;asJSmG860Omsw2Az8/LaZtrqPJSGxCLpnfcR/FffQfz7RxD3+ttwR0Yyxw5GxYmTKPrgA6R+69uI&#10;/8u/Rvarb2PakYU55sLemCDU0ma3hd5AA/PpmuAgqmoQIs5fQMaNACSfPQlneDjV/RTKrl6G11mK&#10;1Dc+RDqhzoyOQhEhLjl9Dam01qFXTiA2+ia6qyvQVZyNfkc2RuqqUJachJiQIDTwvf08rrxJ60+H&#10;MDvI54bKtsqQnV6nYq7TQgveLYK1vbyBLQX3zbEqpRi7JgfeNiCbJVgMtBa8di+uXYK/zsJhkxDK&#10;Lu/xPuosognqTG8rWWUD7IutHVYTlD//ZWgs8AbDNAv9DsBfhPV/DUt5Ff59v/LaAEuBl+kiBaql&#10;prYS28cW2PaxHQePVfmlMJ1BaNUFsGB+DrAgFICmOYkAa98Ou3nJWFjay52VZdqiWf6Y66bmWr2v&#10;BLuu0/XqvaU2YNUiLwwOY7LLi4bCTIScOY6koBvMpTuYY3sxTPVUXj3ZpUqxQTM7xxpLnDn+sf/0&#10;D/+ATwnyqOwxr5nm1gLYUmHT7ss8ely10lRiWWeFDbDgPWijh2hfValVl1eN9pI62v7bWOSPMMWc&#10;uaKiCGXVNRidXkU7VfYencUvHzzAT+Y3MHk4Fp8Nz2AqtAQTbyZgs7YTQxP9WPT24PONTWyyMMsO&#10;S4KXn7Xe1YuhsHwMRBZhZ4g5tgoafqepuhZMOeox1tXBz89Gflwywt4NQkFsIaKOhSPsjQA055Si&#10;62oaOt6NQsHhENTnlqEtp4CFTg06HE4ME+TS8CjEHvsIER+dRCDV9tpffBkxP/geOhPi0Eg1dXxw&#10;BOXHTqDg7fcQ+Z/+ErUEdLGqCK1BV9ERFYLhDFrq1HgUBV1DelAA3v/BKwg6dQL1SXGojY1ETWQQ&#10;KgO0RMpNlPM75lJFk8OCEcdrHZeDkHXoBIKvnER1QTb66mrQXZKDrmytJ1wBd1o2SqjAraXFGCTA&#10;g6Ul8ObIQTiY/y5hlWCszS1gzQC8gg1CZCA+CC/V1wQBvqUaa4by4TvKgam8moJH6rzLHFdxe4X7&#10;84JzAws9nfDVlhiVUu22apwtWF8orw3xi84iVu8rMwpJ8BqALVv7u5AqDgL9ImzrLGB1bIH7Qm0t&#10;BTZ9qw/Aab/+Atz/FWATJv/1Q8/3CFqTa4/z2qkDObDafW0ATUh9DcxW+7B5jZBPDwzh17/4Bf7n&#10;P/2TWf5xgoo8xtxxso+5KIHVdrK/D7OEWjXT01RYzZek5qRedxNmhgfwYO+2ee/Thw/wo88+wa9+&#10;9lP85pe/wN//zW/wsx/9EJOE/+9//Wv842//Hj/7/HNTmSZ4LXDV1queV1bvqzE1JfnBVZgabKqv&#10;baEHG2mfCa8s9PzIAIbMGOF25kVr/FsGscvvPNffheamOqwwH9rh+Z/e4gPA7/B4hD9WcAE+GZ8z&#10;vWemYksxQKX0DnhNf+xbjbWYri9HQXYaWhvrsNDqRfeVVIymV2KHP/L+4hImCN5IcS3uslTOTU5A&#10;fEQYcmJTEfTODZQkZaOL39FTUQtvdS16EgpR/34gc95y1KXRll69CVdmNqrSqWoNraiKCEfCh+8j&#10;7uRphB96Hwlvv4a4d95AxZXr6IyNR9VHZ+Gi8lUdO4OI//gVxL9+GF3JyRhKiocvLRXTudkYz05H&#10;2MnDOHn4DSTevILUGzfgIKD1UVRP5tMtzGebaYezgyJRnF2E6tJKpMXxXEkB2hipF7VKYi5yad3r&#10;0+PRm0nlPnoa7pRMVBy9gNaQSIxUlaKntACu9BSUMUVY0kPOHFgAr3IrgBW2Cj9XYz/AUmABLAVW&#10;LmyFZamVK+8w9njNUBNz8FoHVjp60OK4jNaK89gYGaMKbxPUVQOrlNlW3YMAb/F7WABb8Jrww2uD&#10;ehDY/xXcL8J6MAStDaYBWJWvdJzqE22ft+M5nAeOvxCy0LTl2tfnKQcWwKsjU9ianOexBbEB2ILX&#10;3tIOG4itffVvnieMk32DeLh/F/+DAK/zAX1y/z7+5te/xK9/Tghpe3/J7a9/+XP86hc/w2//5m/w&#10;27/7W/zd3/waf/urX+FvBeU//Ba/+dUvCe6nPP4VPn36BH/H4ycP7tPSPuS99wn5MH71kx/jJ59+&#10;xs8fN4PxBa/p86z+zlJdf4XVQeUVvC/sM62z4GXe21dL9aPF3pGNGezDPTqHKf6oC+1dWKpwYF0d&#10;PLIrsN07ittDo/j53V0ssGDQcMblsFKMnE8z/WX3+U92tdYjvzAPD3a3cK/djfnSGtRpXSA6kf2l&#10;Zcy1dGBvag7D/WNor2EBQgj6LyRQ+dKQG0tbWVuN1vJyFMWl4OYJAuesRm1mDsqT0rE8MoHVfub9&#10;7T0oCQlHwZWrqI+NNVa6hypeERoEB6EriYhE5tVriHvzLWR8eBzp3z+CivcvovbcdTRHxyPjtUOI&#10;//K3cPP1Q4g+8hEmc3IwlZuFjdoKdMfE4Oy3v4VLx99HJa1xJuGvDAtEc2woXNkpcGWl83NCkBoR&#10;SktMoOta+Z0b6KBy0JCXiajvHUdTUhYiQwOQFRuC/vR01F64jkn+FrXXwlEdGIXu4iIzQ0djQiLa&#10;s3KwMDZhcuB1f220LPQGAbPBtVVY4NoQ7z7Pg2Wl1XREG61zquxS/kv1dTlD0VR7Ei2ZN9FQfQy9&#10;jWHYm9Psl4Tc9MayoFWtt6n5Fsj+fXW/NO2/c7TOBNcEQfjnALbDbv+18lyB+vshtsNYaOXAfKYF&#10;4UFID4J7MOzXzAoOgtfk1VRshqncUi00nxVbfdW09JJssHLdxWEFc9jnYR1rgL06WWgVuP/5P/4J&#10;/+O//Xfs72zjk6eP8Q+//Tv8/d/+Bp88eWyU9LdU0p8TQK0u98uf/gSfPnliJrbb3do0Cntv7xb/&#10;Qev4zS9+bgoADWD4WxYCmrz7l1Tj8e4eDBE4NUONut3Mf+281wqrMweV9J+Ft8WquCLAyn/N0MHC&#10;KoyE52Mqx4kt/vHKe9d8Y/icf8NIWBaG+Nod5rl3hwfx0/1bmG1wsdAaQed3b2L8dAYmi1twWz/k&#10;9goK00pp4fbwiMC7X2VeGZAGb1UTFqcmqBwbeES7p764XW1ejJZXoONaFEar6jDS3Qdfp5d5cRUy&#10;L92EMzUTpTGE6NhF5H77BHoDs7Hs6iEAlWhJyYAnL4dqnIPamER0UAmbMrKQExyG5IBgpAcEIubw&#10;ESS9fxTFRy4h5Y++Tuv8ESoIfMqb7yH43/0XBB86hJM/+D7ijn6E3oxM9McnIP0br+P6d7+PzBDa&#10;5Ph4FASHoFldIgMuEjha4GwqLQuT8tgopMREoCzfgdTIaJSkxGGowQnHWY1aykRNeiq6aspR8v2z&#10;qHjrrFlmpc9RjsLAENQQ3AE1O9FSNyUkYZRphsBdnbUB9lto2tstWt3NZQJFpVSoVnpLKsytVNbY&#10;aAOwtVV3W52/t7nH/3sl6pzvo67pKBqdJzHTUsXCmc+WKql4T6mwDa+Blp9tumUKXuXOBFiqawOs&#10;scBm2ZZ/Bl4DsN2h459R34MheG0LveQbfq7Aeu0grAfjC+f5vAniHQOtPtNSdnXvXBkZN/Duzi5Y&#10;AKtNVnNWGeVlaWHgNUALYqrwsHqT+GiTe6HeVj/8+GNoQavb25vY5/Enjx/j82fPcHtLpegq1fjn&#10;zHcWDNR/T6XV7Ppa6/Uf//5v8dnTp1jiF/n82VP89PPPqM6/5Pm/M0r927/9G4wzJxaEqria4b7d&#10;TVI5r7HPHgtgA/EB62wDbCBW7lvfYDUhyU7nV2CuvBUrBGQ0uxyj9a348Sef4K5Uoa4d800D6Cxz&#10;48nELJ6OzuMpC5t7GyvYqe/CjmcAW4uzGKDqD7aOoiKxBa0lnfhs8xYGzyRj8Fw2POlOM/BBkxHs&#10;sVRXP1l1hessLcRID/N93xTqcyrhjI5FbEggcghudUwyGqNoM9+5jJz/9xV0vhGCgahUDFLhHdfC&#10;0M1CYbDFTXBzUU+wXAWlyAmJRcjpC4g9ewGh7x1C3pmLaIlLhPPCVVRTMcsCg5Fx9Byi3z+FkI8Y&#10;p07i4juHkHr9Bpw3glB1+jLSPzqH1HMXEH75HF7/9jeRGxyAtsRAlB0/hszvnUbxh+fhSUxAOS1/&#10;OQuR7LhodJQXoYu2uLemCnUX+P2//Dq8/F75Xz+M0h+cgLu4GB6qt4PKXKLZSCpL0VuYj9KrAeip&#10;r+WzsoKlmUVaaObDzIO1XvDWwho2FgWwFNgCWODurlJpCbHptUWApb6m1tkOgixLvb+4jo7KYFTV&#10;fw3u8qvY8k0yNdoxAMs6W5b5hQILYHUi0QCIbQ2ckALTVdkAa3ieGXXkVzYBexBmC1wGt6Y3lVRR&#10;ee8BIBUHj40CqxKL/FjDClko8HUDKPcPwqvXnu8/V1/lvTqepV1mEGapsLpSClwt2KaumC/N+Aiw&#10;Kp8ErZp3CK3WNjLrG/n3VRWurcbrjhOuQdpM5bKfUGGlplqr5hc//bGx0T/98Q/5D1kx6vtP//gP&#10;+MXPfmIGKfzTf/sH/P1vfo1f/+xn+DuC/Rva7R998jHz4j2WiHOm2WiYQKqZSJ0upjvVEcOqcRa8&#10;kzwvgKW8Vu3zi/x3uOWLNc/qlaXeWWPNLVhqacFoaS1WvP2YLKnDpLsLiyxNF+tdeMZ/rq+RebOn&#10;Gw86J7AQX4nPmQf/8pMn+DEfiNWpcTirHXA3uNFVq5k1mbfNM78am4brzSC4j0Xxe3Rjoq8HY3Xl&#10;mOvm/sC4mdygu6wAo70dcNNNtOfmojM9FtFBl1EYm4ShIicm6luQ95fvouAP30DXkRhMVlSiuygP&#10;OZciUR2ZZbp9qia+Oq8Q+TFxyIuMw8m3XseFN19D8bUA5Jw6Q3CDUBcVjsqA68g7dgqxbxzFjXdO&#10;I/ZCELLC4pEfnYQM2uLyyDDmuMkI/dabyDx9CdkpsTh95F1UZCTDRVte9vYJFB6+gP6KCgw7K1By&#10;6CQa09LRmJyG4cYaePKzURYXg6pgWuXDl5nj5sCdm4fSM1eQS7VuK8pG6Y3rqM3LwJi7BVPuVmOn&#10;a3l/rdSwRmgNsAyrEmuNz8iByivTnGQ1KZkaaKO+hJdh9cJSXmxZaM2ptb+5j02C0VMegRlvHYHl&#10;aywMrJUMaZftiiypMfd3qMga4GCtWqitBj9IiZkHC16GthqcoNposyCa/7xlraWQgtkPO8PMTSWF&#10;ZNgzVh4E0izsLRVmDqxVFcyyoerZx7D3tWaY+j+btcPs835Q7Wt1L7M6hM5xK/e4OjTGnJ8qT0f5&#10;0vTggKl4mifA80MMP8Ta2gAbmGkFLIUehjp/qKFe/VOf0gorh1Vu+2Oq6o8+/cSotAYuaCEqgfzs&#10;3n3cowW3ZyecZ046oeYjKpvs8hiBnOnssZqHCKq2gtcGWOAeBNgOu+LKts8WwFZ/aAE8yeNHk8xB&#10;+obgK6YadA9hqncIgz1dpjfWSnUVJlucWJwYwf2BKex0j2KdedR+3yhWkkvQTkUc7O/E9soSWnnf&#10;O3e2mPf/EI/3NjDJHHixrRMbc1PorSpBb1kO5jzNWJ9fgZaWGWysxOPbG1iZneRD1kJoswko1epi&#10;Imq+dwVdaSXozHWg+q0r6LmRCldVFSqKilCQlIfyoHi4E9MxWFGPTNrmc4ffweWPPkDMtUsIp1qm&#10;HjmMkgtnUXlTk7EXojk+DmWXryPhyCkc/+4buHb4POKvRuLKBydw9f330JqTwTw3E0Xnr6LiajDS&#10;3j2GRhYkatYq+dpR5P6HH9Cy58PbVEPwSlB29AJaEjNQExxh1FfDIdOvXkF1bAKK//ItON48iaZU&#10;FjJV1chOiEFLkQOF3zkOx+Vg9LDQrElIMalAXUYG5voHCOgW4SVEyn0FFEEzlVJq/1WzkHJcQqoa&#10;ZlNxtWl1pbyjZiTT+2rXakrakiITaFpp00GDSq6uk6ZXFu+9x3vb815pCZU9hkYnWSOUlPtqNJJV&#10;iWWWQTVdF6WMAo7HxkpLYamgY1TQUXWHfBGyr1LA5UG60gFNuMh9DffzjdAqW6GlQpd4boXPgGBe&#10;4vHq8BhWNESQscrXFEuDGkrI1zS+d3AUi308HhjBioYXasvQ52gZUr2+ze+lQQ07LETMeGTtM17S&#10;GkbTg4NmLaNZAczQVjHnB9qGWHNU6XVBPN3bi3ECJpUYp1pOaHQPYTPh7cSIOlxQsdX3eZjgjTBG&#10;uT8mNVXbbl8fZrW+am8f5qm+8739GBeghNlSXSsEtM7bAB9UXxvgoSaG2dIyEzQpcG91nVlJ4vHq&#10;MhYrXZhrdGNrcgwtldXoEGjMW9ecdZgvq6ZFmcYvf/hDU/M9MkQb1MnvEpzAfHYEj+7t087MoLO5&#10;ASvL8xgm+LssXbf9Q8XmmNsudjRiubsZsy3N/L7dpg1UnVHuaPD5vbv8Z/nQW1KJsbJ6OL92ApV/&#10;dRyejEL08fuWHjqPuvcuobHSifzsPFQVlKCINtsVmICKl48i/ZtvIfjEYdw4exxZQQFIOX0GqceP&#10;ovDMRyi7cgk9peWEMRWOc9cR9+ExnP7+a4g8fQUhJy4i8OhxlFCBPZlZaIxLQBvz4YYbkYj9138O&#10;V1QySi+FIItAln35PdSkpSGXObE7Kwc+pxNZ50NRERGD9rws9FVWoD4zDfWJScj581fh/PAyqsJj&#10;0EqVdaRloyAuDU0XIpH/6hk6lSZ0lZej4OJVlCamYIC/8YJvAjMDo1Y3Vt84FoansDCqccPjJuaH&#10;J/lM8RxVZXFkGiujs3R9fPgZi8MzWBicYorC1/i/WRhSxRDdEh9sVTAqp10cmqDAaKwvzw+on4EV&#10;i7x2oV/L74xinoAo5nqt0DjeuV4fZhka12vG9iq6BzHXpemKyUC3ev0NYKann0Gn2ktOeG6mm88u&#10;jxXzfbyez+5crzokqRmVfBBaC2C6DyrwMr/rGuG3gjAPq/vwBPNqqihjk45wk4WGVfPsB5UW/xYL&#10;HMWuSc1o7Sd03QzusaDbpxhq1cOXpgcGCPAAppgLz3B/hpCqbVZh7xtlFtR8XRAboHmsrVFqjQEe&#10;5DXqnGG2fI+C188PaGvFnN7PEnlOa8gS3lnzh1sAL/CcDavssx1GhXneGipoxe9CPNyqHLgN6pWl&#10;ieukwn019ebHUY106+sXsNbRhc8e7cFVXYOSDAfu7+1jMa8R3SeTseYZxo+fPsNPNHTt4WP+SJrP&#10;axJLY1MYrKlDf2sTNHzRzKUVU4iJixnoOx2P+QonFgi2j4XFI/6ouyzJh1wssLw9WKMdW5ijomzv&#10;oa/dhe7KOow7W9AfnYL2gEhMsZDp0fxZqfnob+xENe9VmJuNVNrO/KIc9MRmoe6bZ1F3NhgJNy7R&#10;DkehJjXdKGHxjWsoOnUMDkLckZZLZcyk+t1E7pHjhPgIEk6cRfq5y8g6cwHNCYmoi6QtDw5FzsUr&#10;BC8aFYfOouroVTTnFaMhLRM5H55FIvPhrJQ4VKckoSslBRlXAlBL8JsD4lAfGIPBJid6nZVwUXk9&#10;uQVwFmQiJSwc2eFJ6KlrQtXFIBS+fw69/L37GuvNOGJvRTkLgEIqkhY+myWsBEyjbVSppB5RUmNj&#10;cenMmCtv8pxGMG3znBnFtKraaCtMPkx7bdZUopVWv+e72+ojLbu9YdydNS+Wvyul2apvNO9FK23F&#10;CpV62X9uxZy7raGDVOxdqvLGOAtmOkQ1NWrIoMbbmrG7UnRer/G8GjaoMbwaOnh3fZ05NIFbmMe9&#10;dd5naRF3tArJCoP7e4s6tt6jcb53Vrjl/e7x/or7/B73eP7e2irub2zgvpZn5f5dhjnHeMD76joz&#10;Ppk2Xmq/Q4h31RZM9/DSFKGaEsDaMgT0QWilwrYCm2P/a7Yim2OGwNVq4mYrYAmqgDbgClr1upLi&#10;+rezel1BcO0QrMZOU80VAtjeTvM1hYH5gBrbFVqqyBLUpgMH7fMU1VvfR2OPp2tboCVcnu7tYMTd&#10;j8TzqRjvGMY97xgmruRjqXmUPyQfJAL4bP8Rf6wZjA30m/bmCebAVXkptP4z+Hh+FWOvhWH6w2T0&#10;n4jFfE05lmiP61kgzLoG8Ig2bm1uBU5HFWbGRzE0PIi6mioWjv1UDf527W5MNTuhcb3jJbSssRmo&#10;jilAe+c4unp88FLNixz5aKCVnXF3YCirDFN0DiXBcSgPiUV2dDS++c2vIfCjoyi/eg51ITdR9L0j&#10;yH1Nk+AdR+nZC0j52qtI/cF7VOgrSD/0HsoCrqGV6lp84hJSCXbh9UCk/tu/RtqfvIyqm5EoZb7s&#10;raxC8OWLCLp+mTBWmMH/hcyNG2n566/HoikkAX1MNxrCY9F4MwYVafGIC6Mdz8lEId2CnFZ3TQ0t&#10;dQUVmH9fbRUVOx1t+XnMn4v58G7gJz/6oRnUsEcIf/zDH+FHn//QjO397ONPTHzKwvMTpl6ffsJj&#10;hnmNKdhnn36Mzz/j8SfPoLWCP/n4KZ49fmxSt8f7Gmq4Z8aTP76zj6d37+HJ/j2zr2VGzRKkWnp0&#10;V5PHa8Ezree7Zcb/7hN6gXqHkGvqnVuLS5ZFZqFvxgNT3c3cVVQ/DfS/o0KF0ConlbXWZPCDrnYU&#10;J6XAxcJ3nY5CyrmrnJiFv1URZYUme1SXyC/kyc8rq6waZ/tYwwd1rd11UuN+dzSYgVtBrNVLNmnv&#10;zTnGS1Lead+ggVfT3VgKa1VomaakEfr6YasSy0Dtf83UTtNKq4JL3cWUIxtgCc0ctxrrq7HCOqet&#10;KqlmtII7t1OCkqH+zybfVW0zoRymmhoLzX01FelYQwqtYYVWnjvUqGCuy1K/r1pjfxlqL6U11rhf&#10;r6MC7QUOjLd6jA3R54w0e5nvUFVpXcY9PnRWelgSbmKusAET0Q48ZA625G7F6mA/njx4iP25Yf7T&#10;V/Bgh6XhcA9z40Fs1ffj2cQSRg9TjV4JwURSKfq9zejucKOjuQ/9yWXY7BjCqmeEeWs4KkqL0NHj&#10;QXl5MX87/g4dLoxWl2G8uhwjZUWYdJSir6IaZTnFyM8vR8/gPMbGVzA9uUgbP4LWyiI6GzeVuxop&#10;712H80os6nNzcebYh8iJiUF9UDTKXzuFircuoCE0Ad68EjQmpiLlGz9AyptHEffeCRSeO2e6SHZR&#10;aasDCWtQKGrjEpH9nfdQ8O5JNCQQ7KtBaCwoQH5iGgJPXkd9USXa4tORf+wi3Pkl8NES9/M3bkzL&#10;QRmteda330FxeCCaygvhrSpDcWwU6mi7G2JS4WYe7SnMxWBzLXprKkx7s6eEf3N7D24xb11UL6KF&#10;Vezwt1fl1ZYqr7hV10hT+6zcVp04uNVoJY1Sso9NaFQRz1l9nOlulplDL7Lg9dc2a7YOM2hibtmE&#10;VeMsm72EjekFM9OHWcV/UhPYqVvijNlqHK7gVcz1+QjoFF+bYt5rWVxt+/nsqfeglw6uPJO/YUw0&#10;nVwCqgpTUF2UhDK6lxXmtrLD66MaSafCQOMCmKoxVCutWujf3VeNtYDWMqWmllrHvwfsLVpsUwMu&#10;yz2h15kHM14a6erCBPPRsW4+6AzThZFb5bTqOzxB66h2YOWv453Kcb3MZ2lhPZ2EjaApPNbW1+I2&#10;fXiHmqmETbK27TxHEFvaCaEmmqNSGiBdhIr7vGZE1+m41bLDUk7VOo+6rONRgujj61oTeKTF6vOs&#10;1zSYf6yt3X9O7/cHj7XV3/CMJfFgZSOqYjIJ6RKmXd0m1/rs4QOW0rfwcHMTH2uGiK1VLHkasDHQ&#10;Q3B38emD2yz5P8EPCfNOH8F3dsN3OBXbXoLN0njsVDJGsstRzIfY6axFO/+2vrJaTKZWo/G7tLdH&#10;biAzNx0DQ320UmsYb2jAWmcTFlw18PE9E65m9GeXoJdKXZWViSI+5I2uYXi842jig5KdkYrOFif/&#10;wd1mCZiqK1FUviQ0RCehLjoRncyfS752DJX/+TCqXz2PvvomOJk/l9Ca14ZFI/bDjxD45iFUaimU&#10;77yPimM30Jqchk4qYm+xA86wOLTkFCI3jqoeF42IE+eQF5OC6ItRiLkUg478MhT94CRqguPRKzfD&#10;/3VPtRMl0WFmFQo3rXFzYSFq+D1rstJQR2Uu/OZR1F4OQENKPFW4BqNeL9pYMLhzi1hA92FtepE2&#10;mg+gKpOe10gTOIIoG62mJNOMtEJQTTOS1XVSim3GB/Pc7RXaZdrq2wRYzUV6366ajAiv1XTkh5kQ&#10;7xJm02ykWNCCA9YcXMqZt2e4Fcxm4TCqGoFQH2NVVC0MaBZVQkgQzaB7hvLtysxYtFUVoMGRgfGh&#10;OnibSzA92ozFqW542uNQ5QhjDuwjwIKekFJ1D8L6uyFw7a0dtjqbhcP9Ki1F11bXSpXXxiZMk5a6&#10;U6pH1kudVLPu5lb0MHpbWjFAGDQT5KCAoU1Vpc1IB60q4dV0OJq4ThVY05otg/nrZKcGNzCplx2m&#10;eisfVuO1kngl6iZZ5x+j3iSyEmbLEmWDW83BZa1erg7bVgP4GksvlWBK/s0qDVJ5Kv4KFX+Z9zU5&#10;Nt2CJgsz6yLxeyhmCOwUCxsputzB+uI8evi3VDNHnOT3/vn9fYw1d6CfhY0s/lijC7eGJvBITQy8&#10;/scP9rBFd3GbVurRg2fY2Lpr5gBb6OzHbms/fGdTsK8mBlrphleuoC+pGGVVJaimbayiorbxoe2/&#10;mY2Od0KpiClwljmY/25he2wOi952bPS2UHXzMFycg6HqenSV1MEdmoRpWk8X8+g+/o21DfVw0EL3&#10;etr4d7ix2OPFYh8LUFXOlVQh59+9gtrj19CSlIXM7x5F2bc/QuORAHhYiGTGJqI0JB4V14MRd+I4&#10;Ei+cR1VQOHK/eQRlH1wxtcKu9AzUXgo0FWcFAYGIvHLJzN+VFxmDjNBoeGsaTBNhV74Ded8+jqpL&#10;EeiivdZid13V1fyMQJRkJfM96Xx/AOLOnUFlThq8yVko+s4xWvVkOFMS0MQCaYQC4E7PQ9Xhy/Cm&#10;5BKeJSypxledOQiZ1ZSk9l8prdU8ZDUjqdeVlfNaKxlaXSutmmc/wFJrqfDzNt8XKmz6OkuBzaAF&#10;C+AXva+41UB4wmsvY6ImIUEqYAWx+vALYO2bc/7nt91ZgsH2aowMVmKguwhjvhp43Zno9GRiarQR&#10;NcVJdFp87vg+1RhriSCBLIhtaG2Yfx+8NsDWlseCmfs2yJYtZwFovhdfn5hjMAdeX+CXX+TFy/xj&#10;luZobxZNaEnQvVUl/Ey8N5grrGvQNHMYxh0e72/wx5+nRe3uM30+NefP7sICcwlN6sXQXLfMF0wb&#10;l76Y/gD9GAy1jSkEqKmCHyD0mqlPtXjKh2m1Z3nfmS4WFCogGGb+qw4+zMp/qfZjrg4qLwsXo7pt&#10;puZZ08ZqOp3ZvkGsL82jnDBUp+fgNi3Qj7a3scbPGmuiWuaWY+xCFvPfFNxjnrvc1okHfDA+ffAA&#10;u/y7NP/SMNOHpelJPF5fwQ9vreJ+fxd2WRDcGhjlZ3Wjt9OHuvpqeLu8KC0twdBgD5bbWYA4G+Et&#10;Ywld1mhK/kY++H3ttOddrRjLT0cP89iyNy+hLiAFvtxSrPK7d95IxUrvEHqa6tFX18iHdQVzHjoU&#10;3ne4qhKt+bSmxcWoPRmA+sOX0J6Rj6aCIrTEECZa6fy0dCRHRCM3OAKOy1eRduYsisIj4S4oRlUo&#10;FZVbTRbgiIpD5fkryPzWu6iMjkNTWRk6yitRGh2PpKvX0VtXz8Ku0/yWtSFx6Coss5YRTYhFu5a/&#10;yYo3faObmL935GWhNT0VrQnp6E6jE7kcgpy4MOQkJ6KaVrqxqBCN8Sko/t5RuPm5GtiuiizlwYLY&#10;6sDh70pJdd1dUzOS2nr9zUoE1gz053ljrWmzrYH5tNWCnuAeDEH8YrCCH1o/wJrJ0thote8yj7Q7&#10;bxzscaXpcV4ATCHxhwFG4kKbrb+7sSIZo0O1GB6oIrh0Ut0F6G1ugqeyDp3VTWgsdGCqu9eAuEJ4&#10;f58K28D+bhx8TZZaW0EsdjbIjaXA2meezd/SALwyM4kVPqjLk+MsIQkVt6sT41gmlHYsMcdVrms6&#10;eigPNuHDDGEb79BIoV6janOmWYjwmRpmu5mIeS/3lfuqrXeaIM7yDxScc6qOV1W9YO3U/FcHK60E&#10;rHJjhseKcZfXH4LXYwYnjMiiE+JhWuehBjoHqoja4W5T/WqYm5W9dwMLBS1Yre3ELD9/sYvfJ6QY&#10;4+/EYz2rHg9mJzBLgMfq2vHZ3fsY6e9HD1XPTejmxofxbGkKj+eGsD/SicdjA1hxutDo9KK2qQ8T&#10;U0uYmaUd3NjGLH+3IXcDFie6UJlagNb4SuyMziEhMw5nAs8xP2JqQAXui0hAxaGrGK9pw9Yo7Vlr&#10;F3rPZWC+tA0LDW4MZZRgWRMDel2Ya2vDUGYJCiIiUKQJ7U4EIOdffRlVRy6j8PQNtKXkmCl/E4JD&#10;EXrpBpod5Si/FoyUl99F5onLaMrOMYuwdTud6CwrR1N+LkEORTVVt76EziEpDSUxcSiLT4CTubEj&#10;OBqOm1Fwp2ZjmJ/dzwezPjEBdfFxpkbZQ7eh6YBGOjxoydbKjVmoeOcCmoN5DXPsFI12iotEcRTz&#10;7dho9FWWwZ2YhCZa7QlvF1ZlWQmUhhZKgc2gfsJrhZUPa8CC6dRBiHeV/8pOKwy89owbGpzv77BB&#10;eNVRw1Zf023SD7Bss22Zt2f5uQR4nZZUfZ8F8PNuklRgDZQ3FvoAwDp+DrKuIeSd9VVoLs9BZWEk&#10;upoq4HO3oa28imlkF1Jv8Lcrr0FbablxmnKXJkzfaQtQG1JtD4KtcwfDNClpS7eqe21R0XVujWK0&#10;NsbztP4bAtjHH3aEwKjpY6ynH5O0x1M9hIjQqa12Ssf+EJDqxGGamxQ8nuR7ZV1NbbO/NnmOdtqK&#10;QaOGszynCqxZQjzHkMIqbLXVOQM1bfDBGmirK6WGFaozB8PNcGlfzU1qSuqAAB5h7q0c2teoyq42&#10;/iMXcIf5bWuBA02no7BZ04vV6k7sDU3hwfwShgP4gB6Jx1ydF0MslKbG5jHj6sFKdiu8Qbloam3B&#10;9uY61mjfn8368Hh+CD/d38H9viGmCr0oc5YiPiMP3Z3TGBxaRAcLn/q6aowOuFmwedBf4sRoZh0e&#10;jC/C29YAj6cWG2OjcJ+LRsVfH0NnaAb6XR4055eiK9vBwmEaQ5XMGTMbMMsceLLeiVWCucC/1XMz&#10;HfW0v/VFeag9cg15f/p9tIYQtsAo1OfloYOOo4UPTdS5KKQFpsCTUoDcv34fue+dp3rSMifEoTU3&#10;nyATJuatuRE3UZmXg4rkTDgJfur1i4i9fhkthLE9owCuU8GoefkDNJ4NhSc7Fx6qf1dlJd9fjIay&#10;ChSn0+K3NKGpiK4gNwfNN3hdYgrcRSVIj4pAXEQQ0iPCTA10j6MQrpx0pIeHw8OCdU21qLS3axqH&#10;ayy03RvLUmENJ9S+ZugwamxU2Q+wyX0tkJ8r7wqt8zLh9VtoAWygFcDq86ycV/Aq36V13qBt1hzV&#10;WkpUQB6MFUKqSqzFLyiwBbDVkUMLFQhEtVGPmSVVtVpJZUY2Rts70VFVCx+fwXIWqu6ySir3ODb5&#10;frPcEEG1wwb24LGA/X0gC9htU4FluVe1Feu7aOI7WeiN8Tn8//2tBpLM/jgGAAAAAElFTkSuQmCC&#10;"/>
  <p:tag name="ISPRING_PRESENTERDATA_1" val="xJBvw6BuIFRo4buLIExhbiBBbmg=|R2nDoW8gdmnDqm4=|ZG9hbmxhbmFuaF9tbmd0QGxvbmdiaWVuLmVkdS52bg==||e0I4OEI3NkMwLTI5NTktNDREOC05RUMxLUE2NUU0OTcwMzFGNH0=||SVNQUklOR19QUkVTRU5URVJfUEhPVE9fMQ==|MA==|||"/>
  <p:tag name="ISPRING_PRESENTER_PHOTO_2" val="png|iVBORw0KGgoAAAANSUhEUgAAAPUAAADWCAYAAAF+jvRrAAAAAXNSR0IArs4c6QAAAARnQU1BAACx&#10;jwv8YQUAAAAJcEhZcwAAFOoAABTqAXGVhlcAAP+lSURBVHhe7L0FfFRZmjbO7Le739r3X5nZHWnD&#10;3b1pumnvpoWmcXcJxJUoCZCgwV0S3IK7EzQEC+4uIe5AFN7/85xbt3KrUpUEmu7p2Zme3x0gqbr3&#10;nvOe53WpUOE1/pMKFX6TUL/ZlORKNRIS6zQ8+ah5m5avcZvyfeVegwb/kfpedVHXu9Uly72xZAc1&#10;k2z/ppId0FRygptJ+qd11O/4mYzKdbLKd+dSPpVSr2k73izt49qS7YcH+eJBD+tKTnIdXPgZ/nyG&#10;P9W/M/DvqY20zwU1VS+Sie++1kukcJUtamk3u68/EA9LqS3997vIAFwd152X7luXy4ADLhIR18H0&#10;UnyxOnjRJuq7fPmkRk3CyvUSeNX/wy9wS7MiGppvqD3UGQ91xUMvyGezY6TisE3y7tCN6t+dNhzH&#10;SzhLxLkfLV+CL1Cthjwraxd4kNSD8YWcNG0Fz5JrST+uFKvjQz6fFyuVhm+S+l7bpX2jIFm9Wvv3&#10;e+aXOKa9hGEnsn2aSvo3dSWrtBcwPzhVo6X2UCf10C8XaA+p7b5NOjUbJV3fHyM/Nh6p/uS1eO0p&#10;q5c4ol5iUVxHjQx4gdS6NSW7Wp1HJUiQ/l71l1kBoNPtutLH8NCvF2k3rea8WTo2DTE/rKjwhbx8&#10;+VJdfT8db/75rLVnTS+xwUQOvoSLWgwPLA8id9j8Amq78UP+curpbtJti/ZFtZ3DQFOLhxaZH6o/&#10;3PwSnxW/xNwo7SUqOmhngruQk4IdMB1C88PTTAeMv+yPD/HDbw/FCxgeWliIh74okjsxW20+XPCf&#10;/hJ9Pil+iQXr46T9mnMgobc8xeqzRjSVlHerFUPQTGvQpvc+B8uHFhSqmx4NryZL+1WVKd9WlKDP&#10;3pEFLj+qn0/q/r7cXrhdFntEyfK+FWXO92+ZX6LXx2PN5Nh64gD4AnhChrb6rCq1itTqU9+uJlmj&#10;6uKh2kHiFeSwWP3JBzw6tViW9q0i077XHhzw6dvqT/5uu8PXEvDxWzLju0qyZkglub6mqhQV5Knf&#10;8b/OLUZJv88nmO9768r64q1PaPlRl/Su9SXYNUp9IP7JE0lJTZGCJcOkS8vR6iZPU5/IUa8vJGHL&#10;Iim4clwKzx+UlGUj1c1PTHCTwouH8PMYKTi1WdY5VpX9Y6qbH557dJl6gcTEROnVRtsJMiDudoXk&#10;qrXuZo1oIrfuPZQLV2/IqbOXJRUPD/ddI7mHI81bmH9+p+TvnS8FZ3bK3Qn+kn95v/rd81W+ctF9&#10;sBSe2iq5mydLwd5ZcnLWn8wPf77cVS2CD79y57acirsiub4NtYeHenrs8XZzkss370hM7AUJ9Vqm&#10;Hs43zIsKUDcpOL5WCi4fUX9/kfrI7mnXD1zByU3qM/nbJsjd03Hq4QkJCdLzo7Fy9uJV4fN4VZg1&#10;a9a/8S/+Ph7SvuFI6f/lBLXtfHjK2cNSsH+B9tD0RGx3tJme1jBTL3l2jxSBBOrveIH8nZPVffjw&#10;89jV7q1D5cK1G8UP54HT32TXzhg5dOisXL11x3xACg4uxJZuU3QtvHRECk9vl4LoCIvV5++dI4Ux&#10;a/FyB7BDx6To/H7s1mq1Uv3hx0+cV38/d9mwcuPDufXzpmyWwd+Fmx/OLxQ+uSZFl/hw7ARehA/P&#10;XxekPvNDwyDJ3zVdCkGaonMHpPDyUSmK26sOmY6cK+fv4aHXxbv/PPFydVQrHxsysq+C2gh3l0x9&#10;9dyWyzdvyZVbt8Wty2z5vl6g+Vo8dacUxm4EKeZL3oYQ9fMHR/dK/g4ctKMr1Yt9W8ff/Pnv6gbI&#10;/cfxcuHKDZkWuk4uXr9lueU6m9MfPnZMiHow35yn/+btu+qk6ldyaprk75mJw+gvSUnJkovTnL91&#10;vBQcjLD4HD/P769euk/d79L1m+YH+3q6vrQQLiP9vUfoL3Dk+AnF5XgAeQNexhfI3zZR8lZ6Su4S&#10;R3m+DA9fHyyZaanmz/Bw8TvdPwyT/l9NsDhk6pTb+s/H3dn8diuWL5fvageom0zwX2V+ifNXrssT&#10;wCY/4ZZ6WG7aE3n69KlcxyHVX/QiSMfVav8GrU3Qsvtg6+3nBz1dhsulGzeFJ3Vu+CY5dPisnDpz&#10;Wa1Ef5D+57W7d2T3zhN46C1ZOH2rXLyG78WeEh937YCpQ+br+Nsy1SnugJuDo5w8fFm83YeLh7OD&#10;eti6VQdkyPfhuPENmTVuo3qRi6Clz4B50v0DYJgrNb0YH7Zl9UGZO3GdenBUVNT/KfPB+gfCAv06&#10;8EvXzj+UYf2HivMgjSRuw4fImfMX5fINbVu5wmt3HsjsWdPNMLp87q54OA0VxwEOGid73f/8vD1y&#10;tW1zFIe+Q+XahXs4A3Pk+L7L4jNkrIzxnCPnT9yXVQt3yNTRSyQ1KVN8PIb/tIfaell/L7fiw+M+&#10;TNyxOi+34RZ0DfD12vq6Cy3X95Lqt2idWKvB6ZSK1ROT6zUeZ6GTlesOr/ChrEo1cnRTKf1LqNQj&#10;YSrBTFLmEqyTLJfGkvKOyZyisVG1+f/3Cre3/VGaO0qxxAOU5TKnkVKDlD4PfS8nmZaMZi5l362r&#10;FFB+Lu392kpeJzdt3eaVXyK1ZoNJutVCrUOzzbQr9ERvpQp320Kt9BwsGGconZpqbP4c1G/1Eg1r&#10;akpDef97WrHGy9RaNTSrxfDQySe7K/W347qzSrulmURz6evI0+rf/fc7Kc33Kcwq/XtZsxqa9TW8&#10;wd+V+g5Z79V4md6unmRDvdVvMPtMF/XQThti1UOoh1MfXxi+A+bSSKmIv/PfX0ecsngJ806kF+vq&#10;dl8gu2rdm6n1sGLTgyPOdVAP7bzhmMVDI6bvNcvpzs01mc2XeGeI9lLWL/E8pZbkwPwqYSwYt0HX&#10;3anYk6adNx5WD33PtNKI2QfMD3XrOtusyTx7middW2rqdocmwfLWkA3aSyw6ad6JXvtcJecOXiAQ&#10;5wAH2GL79cNFi0WjK7YXZhJvErnwsM2HWutwz57mmj/XsWnxS/Be3baulZkgn7LVAElp0uQfzC+g&#10;Ho7tzkqqI333hMh3y85K5LLjxQ+FRsOHJVw7LJf3ry2hvSpTyWQuGV+iU7MQ+RN2wmyrEZJGWy2j&#10;Uq1c6u05OBhpifVlw+6D5oe6dpqpHvTw8BDZ4lld5v5YWUZ/+bYEfvK2+QX2+zvJgdCNMrbXWNnq&#10;Xc1AjuKd4Ev03jfM5LHQvBVq5Tqt445vMT/UvdtspUZdv/hQ3Wyje1U8uJJ4ffBH8cDV7t3/lAiP&#10;zrLMs6MUHlwkoXihhV0ry9Qh82X1kCrmF+iCszDZV7OEeHWEXZ8VSsdRNYn/7rt/MT+cvxz63RRo&#10;JwlKhUo9vtX8cK9mv1dKY9HFw1IIc2m3+0DJWeEtUz9+R9IPwqDAz/Kp0++fK9t8qknsrLrqBfjw&#10;wqWOkpiUKA8ePVEv4OewQjJ7N5DU5q1Hqoc/92sk56FhnjxzSalGnVuMhm7mYn544aPL0FZHSf7B&#10;FfJoHpTF3TOKzSjo7PER4VAkQyQ3KkgOja8iL2BK8+F5W8LEpfMsSUpOhPy/JS5dZ8qtuw8V3ZOq&#10;18ms4GVScc5euAqr4rr54Ykx+5SWypsUntysWS3ZKfIiN6dUc6ng3F5lXqmHw9ziavnwuEvXpM+n&#10;46CW31ZiOdTD+ZLZWqFWwl/yzy5YOb+Uv2OKFFzcp25UdOGgFMIcsmUmqRd7li2F+EzR82zNXAKZ&#10;7p+7YH74KNfFypcTALOMD58QHNzU/PDzMGOoEvkOnm9+uEsXmEEwe4rOwfy5ckwzh2LWSMHhJRYv&#10;URC9WJlRypzSrZr988wH7Sqs0727Y2Xn9hhLoyE02L+lrl0O+mYS3m60bFsdU2wuQTEsitunmUF8&#10;+HE8fNc0szmUv2kMzKfFUqAeflgZivkJxbYed3D9ioPQ827L1dv3Slos+sMvXrsl3VqNkc6wKh8+&#10;fiI0d3Rz6bs6AZqRCLOI5tGOJXvU7/I2hihLlmbUGNflFubViL4LFBnbwZ7jn/pzfD3d8s0cDuZL&#10;ntlWw4dGuy9V+re1pUIk0CzK3zpOmUkpGVnKbMrfPQsHNcnCqrkMlZrf7wlvBFXrkf6+tu00o6XK&#10;lzh44LSCXe9PxpYwl56lPFZGIs2kPGCYZhPNJ92cSkpKMn/nDBDkO3iBHIg+bH5wWLDfRJty3WjW&#10;0BjYg0Pihy/TSNAtk5t37sqzp9nyPCNFMaQCmE00n2hG6Z9pb9pm1x4zZe6cWeUzl/z8XH5vfIFT&#10;gMr+/adkxMD5MiVkrXj2ma0OjrWpRBOYPwv1XAZTaZt0bj5aWaW6LW52g5SlTgUHB/8dP+zQ3Vcu&#10;n3mo3voSrBPuxMrIPcpyPXHqooR5LQciRssPDYJk49rDyu1x7Pg59RKuw4eKO0ws56EDxbG3N/R6&#10;5/LrcfoZcBw0WBbAQFwTsVO9BFeycME8rP6+4gl8EM2mk2fP44GD1Wc8nIeJ48DhMmvsSvXvcWOC&#10;Py1rwXZ/r6xVVwfJSH0qwV4T5PK527j5UFiwjuI5aLRMG7lGkhMytH+7OsnwXhoHA4KK4fTaTzd9&#10;0c/b/YDxPPDv7s5DYMUWm8D+3m6vtr0/9aVsff9emzb/lFy9Tkz+ezW0oNBrXAX4blKNBnsF9/o5&#10;3vEn3zOlXuMe2caFQT/M6FZfi3zRwtIvWlJQE5Wq6N9EskYirhCMC3/Xf65bW/p3cnCPjA71LcxA&#10;hmoSmr3/3U9+8Ve9QVLt2v/2nAaVyYRM7wD7xri4jQ3MpqTR2KL9Mu5ET1MARQsX6VdvxKuWnm+v&#10;gmbG72jROui7qxqYTVA+K+O7ukoB5zvkVawp8U2a/MurrqPcn8+qWDPPHMv006J1ilK3iqN9FgvF&#10;IsbH9tQCcbBCtLjYOaXAqyDceu0q/vdx82dpbTI4Z7Q4jffOvgoTmM82bbi+CRmVa74o94JK++CZ&#10;ChX+IRNWq4qlfmqKpfKBD0oulhSdcbqrxUI7rddMZxV9nIvoo8nmownW0Hu7VHHarMwxLSC4wWxg&#10;atHJY8rk5qbpG2HzRNwr3oS01ppDgg6N6DZt/v61NuGpacHpX2mmlQoew8rVd54LXRDXCdEqnaI0&#10;32PMC/1ifqzFQut6bpOIKbshaYsDkca/r1hzSt41bIy2EZqRq23EUThAHIs3ApFSi41IZcRMO4lp&#10;nwMKWPwzMMhyLz6xXuOW+pE2L1iFc2vLMuBQi6xysY6w3o+aX+yrhSctFlrDdatEzNoHPbg4+Klb&#10;a66wd4uKXsjzZ3nSj/FHk2Wv/57R2QVrT5utfD1EbLkRR3AiTBuBzacbg14Fmro6k9QhkNLs/c9K&#10;3YCU6nVj1bH+xHSspzRWC+5tWmy3revNC20becpioZVxXCPmRcMELblQujCKGAc1RXzt/Umjvu/n&#10;xTFQs1kLi3X22jMlN8Lk9lCeBwR+GepW7g/GS8O19IU05lFwTTXqX7W5+OTqdU/wA+k/mrj03gZq&#10;B1VqAmPnUdqR030zDPBGRoLihiCv/qJcqAr4lrHQsn7PjehjCIsbN2LeujjzRugJA5rnw0n6MVJN&#10;6u+FWKUU6Fxf0yVq1r9usfhHbdq8rf1C8/llz4d3E6IkLbGeYix9do+TdmvPy+pNcTYX6grTu9AU&#10;ZC7IQbh1UhV4T6rJsn5VZG6HSjL5m3dl1OdvyZHVc2xuxqpRQ8W/zR8k8NO3ZOxX78j0tm/Lgu41&#10;5OTqGcrJo28QN6L3J+Msom3cDMJpzYFr6h377fdXUFSBarp+FmmUT62nOUGTPvi8tXnxTFTQPTKK&#10;iSlnZxU5fWSTRTBb33GP7nNkJALb1y88sFjIkYlVtQX3peemskxGhJ1uIwa59WvEB3+QB5fPaK6G&#10;/DyZ+HVt8f3wfyTws7dl1BdvycQv3pGwb3rIoA4rZTPE5um51SXKraVNv9cU/3UWQXH9/Wj93768&#10;TnKSqqq16EyPrmumJ6iFX+7c+R8VtRto1D6152SJHR3WbppkZmYojtz9o/EqGsuH6C4qLmJPaBsZ&#10;89kfZQ5cVaO/qCqLB7SW2MkISUWOlkWI6m/x6yfpW6fKrZlD5eLhHWohYe//Ef4WwCJ2kxQh7h0b&#10;8J0cHdFWFnZ/T+5Mbi/HxtWQm2uryQbXarJ9REXkShRnhtDhRy8T36N7m/HSqXmIpCHKqAfm9U3g&#10;n8e2x2p4R6YR1/rk009rV0io33STkn2uSLDCDvf8eKIMahsut+8+UNbmVThtaPIylE3/zPMTayUX&#10;3im37vMtFs6F5K4NlPjZg5TzKG5KkMz//mt4MegewQXn0NODSyU3YoQU5WmOpLWOeJGVoQhxb8bv&#10;9yNATG/GYRnSsL7k0fGAmHvOjnDZE1Jdjk6uLvcP+8qLlxrv4H9jPLR3eX7lsJYUADcb3/USLGm+&#10;+x0kIajodetx4PRYn6fmdEyu1/R0heRK1R9kvVVFAt0cEByCEYrg7rZNx2RY+6nSGw6pzRsOq5sx&#10;gYAuOR6j3GVOkrfGRzLSn5mPYMHhZVKIaKZyPl2JljxEtQt2TZWCffOQ4TBHchYHSMG9szYxXnAJ&#10;wectY9WG5e+eLvkb4eY7v0uOze0qmfGXJDvhvBTG35CCQ0stqJ631hch3OHqvbhwetn4rkvm75Ib&#10;9+/Jji3HZea4Dcp+pV0b7D5Esv5UWRKr1sqpMG504CCjybd9x05l7F67e1eio8/IeL9VCMveVgvX&#10;PXL9vwxHrBhh+u2TkBtwsHjx9M7F7ZEXpF4Z7sGyOLry5mWlavfCPQuuxRT7OWOj1LPz4VbsAq+A&#10;no/AhdNYpyuCIWO6MrmW7dt3WPhDQoMDwhXOjQvnzvDDWzcckQ6Ng6UzKMybPYp/Yl645jIOkUJQ&#10;p+DAIuUZLDy5RV6YsnFegmnRAUdvIRMsmDBRCF9pWYstSrgthcdWw4m3TVsw7vHihZaS9OJ5jvK7&#10;Fh5bhWcuRA7MDItcCFL8BjILmOZAP8yMsevV4rkWa3/MBG/v/6cW7uft9tK4eD8vd/WFjs2CEYyN&#10;Ut4nXj9iI4xMg3+fPYYvg4Wd2q4laADPKmuIuIaHUjkK6SKNjoR3errEn41VKSo9kEWgX09jNuCI&#10;z5BCuk2RZaK8l/yu4V70dqpNPLZSPHsVu1L19/mhQaCK7fMdqVscRmyfa4BHxILaAT7ulmqstYcj&#10;yM9H83CBSTCrZNb4jcoPONZtRYnFm8UIuP7FmCuaQ/oCfP08oqe2qBPB9JqCnVMVfoe3n2G+x7SQ&#10;zfjZaOTvTFPOTJ6OgpNbVXYL7/Hi4kGJ3noaXLs408V68+eFbZVlC3bJZThJGdCiFzbmxAXxMzm0&#10;jWsrob0Fw5qxXryX63DlbeOR9x20QHp9HKaOku7ie4Ljb8wZsf47s5+YF1ZwaJnk75uj4XL9SMnb&#10;Ocn8vby1fupn6nd756rPFl7YV+p9+Zz7Dx+ZXY/hwauh749WfKld/UDteCO7w3o95iNuQ3f9jfWH&#10;+e/Nmzero7MHqR9OnaerjdAXz4fQ1VjaBuSf3gKKTpG8TaOVNGBO2vMntyT39GblqubP6KTPx4ko&#10;vBdX6r103PK5Ic6L5fCROOmAiCFDXxfxszVrV5dYMNcAN2rZZqq/t/sLWxsQfeSo2s2ucP5HR5+V&#10;M+cuAwbXbDh9r0t8fHzxApJT1HGmHz53hbvkLnWRvNUj4B53ljzIYf5M+eiRVZRgSHt6+Oixheda&#10;dy4PbT9Z/HACQ1wj1bMps3fv22dzwYzflNs05Qcnu7v/s63F82dkfrqPd/O6IxLsHCk7t8WoXT97&#10;8ZpsWHtIPHojW8Xgbi/hETelSpX280sIu5FhMZpyCRAb+A2y4lqMkUVINtLTcZiwZO89QeXXd0n5&#10;+vr+1nhjd0dHeZaTL+4DA83O7Cs3NTEyaeRqmRCwSik5p+IuQX0Mk107YrSEQ2zCldu35XuEh5Yv&#10;2q1OzIhB8+Xr6r5y9Fic+uyyBbuVp56LCsYx3oHNXDJvp9rUEGwun8FYlJvjUBnWV0sPotpsvfjx&#10;I0b8+ytRuawPQ+wVchNOHLwhgR6hMmzAADm066x4DAgVf8fJ5o2YPXO6ekGdmtfv3VV/X7fygOzY&#10;egxQGS2xCEtMgHLEhTNEwcDNcaSZXr9XnMN2DfcInzBeLUxPIztz5IZ0+8wDC3eRo3suyPRRq9Rz&#10;fzG/eqCPRyIfOGnkfHEa4Cz3bybL1pXHxGWws4SPnIcsseEyfMBgqMHD7B5FyyNaHBzQf+6GmIzH&#10;gDDJe1Yg8Q+SxWvQRPFwLE4M9B/hnlAWsX723wf4eG4xZisyyuHYx0fFdI7siZPc5wVy8shFGek8&#10;S7381fO3ZffGGDmAGO68Sauky+dD5NDu0zJnwhpxH26pdHAjeG+kYy7/2RfyJh8QOiqoo5+n+1Vy&#10;2ABvdxnhUUw1LojalOl3ceNHBbV9k8/+c9/rN/c//OqPyfWaDUqoXndLUs3695LerZqaWLP+rYRa&#10;DdcnNGvV72anTv/9s2bu/Zw7oCq2GjbvnF2p5suM14iX0Vbm9zIr15KHLVt+/aveiNS6jUc+tw4O&#10;ogYjtX5NyeyL0A9SIVk1xqQvlRapX/w30yXx78weyMupDZ8Yv2fYsDzcN7l+M5efk1jlvve99977&#10;p+xKtdLML8gSuPo1JMtUBGYRRzMFCtXvArUgYRb/5L8ZkeHvTWmZ5u/5oJYDiY56aZ06BVXqpEnt&#10;2v9Y7pd8Ux/Ekfv7nMo1042LzfI0xc9MUZZsVlVF19cChirvVLvoon5Kb2dSXfWnRRooP8eg4G64&#10;gRk1NWxClis24N3iMHNWldoZZWZpvqkFwwk/y7zYyih85PHUF8oQ7yPbAcO7j5tKTzj2jRFR/e99&#10;97lISgI2yJC2av474mBZQYYNQDJvSsXixafXbzzhTa2txH1uVq36f58ZwsBZ3nRCmo4kfNQM0dh6&#10;6XuPmqoohrZAZ+m9e6x0Xn9COqy7iOzUI9J3b6By9vP3vfa5SVICwsm2Fp+OKAhzcU3R0CwvUl4L&#10;CecC82eMuZlvYheS6zX6yExdRB11zGVNRRjJVApp/aL3HjcxLZaxNCfpuWOudIi6aBEK1oN+HaIu&#10;q83QFu+sFp+YUFzbaXFvLD57XDGUUptpbmFeCQ2aNH8T662QUrP+GD1ImOlmoi53O9E2Ze/jGGuU&#10;1Rbba+dsLPaSebHVPbapGlAV6EP0s57vTvPvtMWPMy+eCQGJT+wsPgHY16mO5Hid6in1moT8pIWn&#10;VG+wRJXzIrNAlXuyJnASqGtgTDoVHoCyvYHN4sXOtFhsNfet5jj3O1h096lHLEK+dUdYLp4hKUZb&#10;FSSwiYlPtJCV9ZUdaiIEeIse+Uyt0/j11NbUWg3HqwWzEsC04OwtJfH2ML6xKW1Di3/33jkdlDNR&#10;dv1FqYF4tx7UfwcBxNHLTyv3z5Jpu2U48nJ7TjuiylX1z1gvvvfu8WbM997vJk9sLD5rrZZ3z9II&#10;c8i3fuMpr0TxhNqNPzXHvfUFH7Xkro/x8L7m+LeT9EZAoMO6y+bUjZqe2y0oO3LZKemBvE/d+bd0&#10;2h7z3726zpJO4YfKWPwEM+X74ETFWy0++6AW7aTyox/1xCYffFGuhZNL64xBP9LZ+4spzJ02ZjX0&#10;3j0Fi9UoyxyVWl47VEUEKfcOMOu/5KT0+iishKd1ydTdJX4W2G+BfD8+2pyBz3vU4bE35b4ozO+a&#10;aMZ8Xxz7J/HFx17Jd8PCeVLLlf6F1CgVBc0cbDoyC7SbpiL8q3NX/tl71yTzMe6EY1xnBBerHVOm&#10;Z3gjJaOfrTh1kxCJOXBZxbGiFtpOChjjuES+GHPAcvG+u8yJP9riJ5kp33efs6Qm1NOinLO1EG/m&#10;kEaKoz/VI532SJ5Uu+FUReVaWmV+FoKBvNH6y9+qIhpNzk5AsL+YssSgvlhyY/dFsTLwy4klqEi/&#10;9Qks1lZUZN2iQzbj5xM9V0mb4L3mk6NR3tbiNTm/7tK3FuHdFKqwKtjXZJnNNettCBTjojHAWDdk&#10;cPTNT00c2dnMjXmM6/ntKl4sKOyCbgEO30w2h1917GqLvVJmCIibsS4SVS3W6SAI5070Wo3F77Na&#10;/E5Dytdlc5ZTzO2Pi3NZsA4d3zYzmZKr1L6mUjnam1I51jVUerKGXyelQRG3H045Yl4ssTts3glx&#10;RPxbj3lbLPZg+RZrTf0Ni4/YXPx4j1XycYjl4vk+upKjizi+d/Y6WHZM4+ikpXGkVa/7uAS1S2Qp&#10;QRZvvtJWUbnLpr3qxswYUh0NsNhBc2LEteP0Eov9kZR9zcVaL37jUuTHWFGegfxxCEF9Ylj8t0u1&#10;XLium3ep991743PLLAZTBmNU587F5aII6iuty5x8t03j1oNMaiEZh0rYgZztM+u4uHeZVZKyiIoY&#10;F/s8I17i1o+TgtxnknLvWpnHW3E203/Wi9+yHBVkNhYfhoqCT0btk3dNpUodoq6oUznkoKOWt7JD&#10;4+bpX2v5ain1m0WaqQ0Opzh2FuseiWWTxqVpWDjaYFzBR++IV485No9x7MGr5kXd3DlU9o6sImuH&#10;VZVF3SrLrHaVZHzb92TkF+/KiyItTGu8nuVkoIHDWyiJekuCP/+ThOOzs9q9LSuc20o+wrnGz25d&#10;cdzm4sc4LRPnfYjLmRbNlDKlubFUjuapSXYzQVgt2szA3tY4Ng18XdXjoiecn2Z/sdHFi31RkCNn&#10;51fCgqtbLHjc1+9K0Odawo5bk//CQp6aF8JN8EN20qOFa+XM1K2yHsk3Ux2WydSuX+MeVVSuyvmt&#10;80ts1PbVKFC3QfmQYUsk4PQY5NExN01TWZVZyiyl9zRvTMIXX/xrhcSWH/2ojvbnpjTL85q8y3/a&#10;Szy7zbNJ2fXgsh2ajLR4mUexU2QPF+xgovD3lUUtGJlHenaSPwrcvN//Lb6nJdyMaVdDRjV5VwI+&#10;+ZP6XNiXb8lkvIdHlwXi2nmBHJlYTZb0riJF+bklFs48FE3OW4Z6ifmgoUukIKetlpd2WatPTf+2&#10;nnbEW3wwokJq5doqe5i53vxlfl53ce+GmiVTBpKRG29coiXD6JkLxqO3zQf9RLDghV2ryEwc6TFI&#10;rwr67C214OFNfy8j2rwt/qY+JC+KtESb4Ma/R37KDFncq4k6DZNwtOe0ryTL+leR8A5fyYmpH8p6&#10;56qya9TnJRbd9QMtM6nHB2GyPvKQuamO/r58z4BBKGXKbasdcerlyt1Uu6hCrskW1ZLaG5X4spKz&#10;0VdkTugWFUDXMxd4vIyLDv74D7IQGJ7XviqO58eycthnkrx9rqTHbBOP1u/J00PLJW3dWPFD3tkL&#10;pFY9OHdU4kb1RsbDSlSe7ZbMFb4S4/etLEfy3YpBleVG+BdyfvKPEjVcy29LuX3c4nldW2l6PN+H&#10;77VtVYzsWneyxPvzJOQwK0nJ7GqSw0pUJqRxBxSegz8wU5Ix4WP7L6JrhJbpM3PUJlmFKGLe4mHS&#10;57OJClPGRc/pWkd8mv1OClE+xb4az2PR+gIFZSptgylZ6LsSVq+aJMwfrkrnlg15X55tHCMezepp&#10;uSz87NUY7U82AkEAf5NLPdnkVk12B1WXwxOrS35OovmZDCUP/m66ep/xnqtl49Ij6j2Tk5Nk13rL&#10;xeeM+VTD9TsarlUVJM0x/vDZvP5KHTyOxeohWj0Yz0X3/WKSVo51AF4QbIpx0QWXD0jmrP4oUhst&#10;BUeWi0/FylJ49ahahOp8cnqr3JmJeDXSNojp+2f2SFZUiFxfEa6V8jGRB/koT0/vkRsnkOOCWsLU&#10;tf4Sv8pTDo6rLidnV5cHh4eZn9nt/VCUiCHzAe9DHG9coi1ab9+hqrs2nFKUfxo53Mai4Wfmoq8v&#10;HW1eLKOO/aBDJyZoN5o1erPK8yrYEKQyDYZ+P60EzphpkLfcDXlnzFJaIvkHVsuz6HWSuX2h5GyZ&#10;hYB8iDra+mZl3D+BQD5OBo74o4hJ8vxQFDZshTyb5Sb5m8dKzsJhEj22nsRMR27oxYUWz/MbsgRZ&#10;Dm7yYsdYdTo3LNby5JgWMnvSRvEbslCVml68fkMeRk1QSYUWlD744cfiiWDZmGAtXuzabZYM+Gqi&#10;WuS9+w/MiyaGDq/bj6wCD3l6ZGVxztklJOCcWG9OiMtb6oSXHqeS7UixJ/4DVeHeSxMDM56QF/nP&#10;VS3ts6ixUgCmlo/swjxQOP3Bebm0Ffkqz5C6hTQs1lwWPig2WPJhv+et9JDVszW7nMyMi2YaFnPk&#10;CL+BqOVkBlXo6CCsz1mOv/+BwnUFT0N/FD3nbO/ek2jMcUXcesxWyWs6pRVnBAPJx6KZTfTCJEpe&#10;PMtUi2Z6FBehFlWQi25Cj6UoK8kiO7D03LPiXlr65148y9KaA8VugHJTYM5BU6keSOsgYYyLZkIA&#10;mZdX33ko19OIqNcSq6I2luPZSrRTWUZIsFu+cE/JRWPhz85sBSXDkEo1DXmemob1IvcpcsV2ygsw&#10;oaJrJ/CzkgsoK9nO4vdQSZlnyvsVnNmORL58bTPx83xU2eZvDpWnN+B6MtWL65TmIm/cvytHjp4z&#10;Q5WZVBbpV35WiWhX0A1p6dxdKsVq87rDKiXizr37invrD+j+IfI/NyEJdg/yxZEcZ1QvmSDHfDPF&#10;kW8jh9TQCa1ci8bnC68e0zIMmbeGGnUz1QvzwdXBK5h7CkgYuy1x0dfw7keOxoEXTVAnIGL2NrSU&#10;QjkxShH1RY8gpa2z7zZs3KiOBLkesRGGLlxMqTIumos/gA0p2Iu0Z+aG8WjfPGVeYBHFlKr83iUF&#10;OJZMtCtzwVhsQcw6VZrM76nv3zhppm4Bi7R5LzyPz100abuFo2L94kMq16V76zEy7MepqjiY61i/&#10;fr0FlVXaRrC/r1uJIw7wb99yTOWDsHyVGXvWi1YdAa6iuRqyhvkyhWdML0qZrMQUMguhdBSeRJsq&#10;cOQCJNgVAee2Fv/iaSZ+j+Q6fK4QXcKorDCrUN2H98O91EbgXtzkgseXS2iMG7BoZjqRW4/xWKYy&#10;lWzlkY4K9J1RQa/dNS6cR5xZtzw+MScvKGycOnKlZDkCNKGiK2gQoKizGwmv0cgkhnLBTmOUzWrR&#10;m0yLnqvSolnPbcwh7fs5so+3TzQserNKw+T3eR99AwvjoOycBDN7eEoVt1unVN67Ey9jfVaorELa&#10;9FywsVJeX984X9//VJYW0iAskmeDA9ClDtQeDifBgK8nqaJlt+6IVMCpZ/0wysi1Cw7Ii7M7NQzq&#10;lCaluGg2JIOyoiiJ+vKDUcWNTXiv+NgDSKOciFRLUnq5RukzBkozCZe5pOd3y8zRm0pQmPf4AR00&#10;uUg9RcupywyVkhXo610i4cdsTwd4ue20Tky7jHwxajVMapsPs+/EyYuyfM4epYlZL1zP0XbthgKX&#10;BCTOksroM1gIbk68KxzieBcgy7/o5MriFwdE8rZBnuPn6vf8HHELlZXf530k5a4MRJWCLpqsn832&#10;M7cfPhD3HrNQPR6tFj4vfDO6Ayy0EFVcX6CP11mjy6hEzugIDxe1e44dpsnePbGyavFeOY2USZ6A&#10;g9vRgxIy8Pt6xb0TjC3nvq2LVMmbcVrPO6Y9R5s4Lo53HtTKb0zt5r6o6oO8USTNshscJAE/VxAT&#10;peRyzv0b0ra2n0WvBeMzuNiTR9jDQ+smNtZnuXSCCk1CWctmnaCAsmUJNFi5SpQzXnv3H5BVy/Yh&#10;6W2lSo7nzbVM+5Kd5WwlzD7NgtLCJHb0Z2GDv/zNoOxqH0lJ0TrOZedkq3/nbwpTv2eKNFXS9PT0&#10;MjOF9dRMEoGW4BaEfQ8dPqMS83bs3lXiWJfICSfJmUVbMj3aUcjUmK957c4d6QhMe/Wda95NlR0M&#10;Xbe0DOGCi1Au0AuE6iVla94qL8m/uFvrfAcs8995rPVg40HUibDGo7T7sdeEMReVpiWzERfN2CbL&#10;Fu5Wctk685/rmm8vfxSZwddKLBwpi+TencDJw9EKYiLyQaniGRNc2ZfC3oumpGVoygRwy1oR6u25&#10;kcNQlYNGh8gQ5r/z10HH5u93z8TPLbt4GO97BYmz+nNJCHLpoOGLlDLS+9Ox6j09XUpmK/r5uMeX&#10;GtOyyP4zHXeqcXzYj8DR+jUHlfX1LXoYHjp0xmLxDx89KrF4lQyPXHCqjfmsylnhpkqSCh5dUunR&#10;/LdKhodaSyvN1uZRIzRuciwqEShVVH0HFCgdcuw+YStTuMwgnpeX1x9sfZHZ9NzJM+euqF6pQ9pN&#10;luMx50vmgWNz2KiRx1BfQB7EDa0sHmXVIgWlUQXZGcoWVknwq7zV7/NR6GJsmaL3ajEumGnSbELC&#10;kkUumtKF7+VhJzU6ONj7T2Uumh8I8veeYWvh3MnLN+4gzzNSuWn4MnwwzTjFNa2aRbI9E1+Iiexp&#10;mWhEk/pYtdxJTc9Ui8vIeir5ibclLy1BUtLS5YGpjEFvp2lc7KzxG2QF0qj1n7HbyvwpW9AE526J&#10;dGj93UcF+S0u14L1D/l7uybZTip3lNizWhcVdeRRP90DoVh2YOr3xQR11BZM26q66LxOwrvxO+yu&#10;OXVMlBxgexm0bT1yOE5+hKJEVZOfOxoTa5Np8b0DPN2yX2nB+of9vNwK7GXTj/T3US1cSeFxI1Yo&#10;bF1DnjfVwA6Ql+w96gDFn7UgLDopzwYYe+VQ+zuMRcahLTBrRI8eOyeL5+7UjjSea4v36O8Khvxq&#10;5Q3Wu+Pv6WrugcubRkXulztXk8AwhqtdXrd+g1oQKUwl32/oQpXUPg0U6o1+1u49Z8vQH7B4fMah&#10;/TTZvStW2lYfoTbl21r+0g1qJBdBuMwIXS/Hqeuzigicmb2WyTwpg2NPX1T3WBwZiWc7SpDzDHFx&#10;GCIroCUaCQMr6vlrUdj6S0F+Xlv0GzPGvGX1YRnex12c+nqqF+Dily9fpiivMvrRk/Wb2v7K2tmw&#10;OlpxfP6czYY0N/JIcew0TXlnaCSQIdK4IXXdes7SjAXoBdQEyahYYzlvzuzio4yGoyNdp8nh3Wdl&#10;eH/0FcI78P2CA3w2v5EF6zdBg6m6vLHrYFdxG+AnZ2OuyYLJa1XPV5euU80PdndygGV2RlGPL3/l&#10;Nr0wGgYHfj1RzqE9G1t/sQvXD4ACG1fzd/OnbjEtVmsHden6bTl09BiaIRW3B3IeMgxZDFckK/2p&#10;TA5ago2bhBotbcFTp06t+EYXbLwZjo+ptMlRhvZ0ktvXEmTf1hNy8cwdGd7XFdQoVmXdHYdg90fI&#10;HpQWseCF2hI3Q3cvawWkKFDBz6n5bUPxaMAIT7SN1Rri8vJClfCwfg5y7RxbVjnKudibMrT3UPV3&#10;ZUSMeMXypNfdmbDg4Jo0SPjgVfN2ycB2geLWD0rCabhmUM5weHec+t3QvoPKVcvh41GyloMLenQv&#10;QUZ7zMURdpSVC3bK9NHFhWhkZGh3/ofXXcNrfy9kpG93bfEaVTychsmI4aNRw4HywFM3xGnwYPEc&#10;Gih7Np+QdUv2qjqNMd4z1YaM9ZsNig4Tj8Ej5OShqzK4m7NETtsk08csEdehzhLsNF+G9nEQ98G+&#10;4jSw+PRwsRPHBnz92i/9pr4YFub3e9RhWDgiPKAD+w2fICPdJ0mA00QJ8hwrEwPnyc1Lj8EHHGCb&#10;b5ewEdPRvTxCls7aKY79XWRS8Fy5cSHBfHSNXJnHeNKkSf/6pt75jd4nbFTQh5CTFhugvzxrrXzQ&#10;eVsxRNWtDccanFjvL22tE9CJNy0suP4bfcFf4mZLl878bdAIjwU4lgVBvp4oZTT0ulaljW4S5OuF&#10;P12ej/Tzmr5z5/Kf3un5l1jYL/0MZk8IkmaS3v+w1ZOaDWYkV6l1O7tyzZeFlWoK6z04RUaPxhpr&#10;Qcrzd36P3+d9eL/0yrUlqWrdy4n1Go1L+uSTBshA/PtfdTHNL02MN/G8KMwzSmnU6k/JdRqFZ1Wq&#10;mZOPKgb0sim9UyCT/ZlB9Rbi+Lzw95QqWtOf1AYoBGpcS9Ka10bLFFz8k/9ugDx5/h7VGSn4fgqL&#10;hfBddR9T8YC9Q8KDUcD3qlI7M7VBk4DMevX+E7XcpTcAfxOb85d8D9YApTZo2Ty1au0LaNT30iYq&#10;TYQk8dI+riMZg0xpu3ojfOZT/FwXE87YoRH1BJl9Gkp6q9qqhEY13LdxILRDAK5Qvd7xlDZtapIL&#10;/SXT5ye9O6vZkus3GYgaxedqoIDx4ubxQkpyRrcGWj2FXg9lJKZexaZXtI3B55Cvnb0TaY9xyMzX&#10;R6qxQCyLF/KsMvGn9aX/jp9DB/YcDi04VU+ytiLtEMMNskOQraNXzunPsj5UpvfL+LG+pGEami2u&#10;wHVmVa71LLVpi46X/xxVdT+JYq/4ZeSi1s2qWvuaRV9TEpmEBQtN/wEbTMIyBdsWUVmsshmERKEa&#10;h+4ZeyraKm5hVnBGUj05cbuNTMO4M6dDDqg7cZYee11xuamrH7IjPQ8Plkh0ybz6oCUqBLVqQZs1&#10;YnoBDXs58sDcRGbiWhxG/TBYl0+a6kqZo6oK6aw4ABPxs6rXP59Zr2nlV9zKX+fHk+o0+eBppZop&#10;FrLWtOi0tkAQ2aMtwk4DYS8ge9OqbLM0IrCE8y6K/0af6KPKxIrbo+pNNVkMoNW+FVdCGn+m/9wZ&#10;1ZJuanxgMiojbXYItVUwqHrJIu38JNY1Ae/PBprWBwDrTf9MmzBgJD7ZfiZKSZMaNGv466Sknbd6&#10;XKfpO0+r1rnAUnBV6aWjtyrYcn/k3xsJrLPihWCXHJ1pp6jRFpFJhHuPm8lYNPgtSVwQEQnRPXfM&#10;V31w9Qx2vSbA+k8mUXdaHyN99qAY0lTboB0KrS0sCyPZI5eVoWUi33gQuJ57SD2eifVZiwCw/sxe&#10;qCCvZCn3Mzi/tGa9C8kffvjHXyXhVSJ53Ub9UYr7wkxgErkiCNwdss+awGw3fQzItVOea5+4TWTS&#10;yR4m4up1j1rhCdHac8cc6cQxOoaCT1VEhqvdijj5fO4JaT3psLw/IVo+nHxYzev8YRXab5pa3hqr&#10;YDutP65VwqpewDpH0IjP8kASn5WxFkXh9hCv/5wF4/vqoyabyDdwNRBeL0AxIj6XSmDjlj1+FaYe&#10;mzKn12wwNwv11hYobl5L1XpZtA1gi4DjUJzKiV5uIotZp57qpjrhWrJlDbm9dqCMcd2ZEsRVTZ5R&#10;cFPNbau5gaxe46kX5Bj/rbf4reuz06LxswXx0QSa9aBaI2hL4vdChYEiPiqDy832edAPomLKqlOA&#10;St1uCHPQMFpL6Tl1Gs6TCn8GrR4n7f+k1qg/HxpmMZHxcmkYi2suzqUs5uldjNJoQ4Nqe3KXxH34&#10;uLHMPN1FVSsXl3pqdTWqyH7nDLBbzJqyQi6JQtRWRyWzsYt3caHvRmmAjt5hK8+oLoPblx2V1Zh3&#10;1G/GUansqJV4lyT+Bqnrs6sU4h9VZeDaIdTej5eGfBK/gySgZLVcyAcAsqj5G9GODgnpXxT3jldV&#10;ohSNdRot5v7/Iiw+pXajoTkVtYInPX0+/XucUL0gWe+icAAoLoXI3IRHqJede7azqs4ubtpdzJ57&#10;Ix23E7ordDRVjRnZ7ReoC2Tlti1CsWS9ntc2CV52WhZN3oUQ4mhzlimjbCxyLu5oHiwuP06XlavR&#10;dxesnZXexmpvY7v3uiix/Rq9tfUaYEvkk/hG5BcTv48ifkdUhpeBfBA9exf0GlN3dL1+mLOljUjP&#10;wd4nN2zx83WFwUSCd+FGLDATmR2LP8CYcLJnXaOmwsXqcxv9BUjceBB3IeZT9wUajEXaGjK0yvTO&#10;mOhtLsU3Dxi4KF+iJX0tDOC2SVwgsy6aMQQsOSURIGQv9Pu018bSmtjW2Xr8vW/PebIULe3bT4wW&#10;lv/rZcVG9LNckcXfaqCcYfgBDwAVws7rSfyJpm7vWh8EXeFjVfwiaPssDrfJ9lllFw1T1Eh0IF0N&#10;KzSYcNmVakhi68/erOmWXKP+TGjXxWhm4xe04TETmXM+NlmyaxI3ASd5yfkfwdrQ2NzcbkBneyTu&#10;ZBAXhabWChUK1b+C8lTbG8XqIKRena9vNgvXa0Iej1h8UiJm7pU+H48rUb5kK92ThTvOnWbIkd0X&#10;pC/a9atKP6uW/SWIj8SB4CEREoE2/m3DDsjbqP20TXwcOHT7sEf8Tkg+YCcArdW/JfHZAIdD2uPj&#10;G8pz43gQIp09IYzsnUPcsf860dNgxqXVb7b8Jytxqm+TVSsjNSxCd3wQyWOhWZqQTAKfvPOROEQP&#10;M/SS0O1cRzSgR80MFm2TuGj7T6RoxLWUoURzdZct4oWK54jZ+2UABonbGklgTSiVAIFeFEyyMA6n&#10;N6amc05DFAr6y0t8tl4dh6LfeRhdwMJfTmu0Poz6lI86ivgoJbOBfI34k0zEL1b4yPEG4zCcvP1h&#10;sbwn0kfTk2fS4LH/6V/BWWNEeZXaz5LatPm315LlqS1bvqW3jzD3vnHS2jGoi6cNIxTIsml7rr74&#10;PWSv3vNGQy/t1s4boy3awej9NNpiE+r57VRsuQRxQWyOR3FFJ4aIuQdlyNfhqpxO7xFvC7X8GdN4&#10;ion7euMZnmP05voIEB/tLspzoPhek7xXy6y1Z1WnB/vE36ixfRxqW8QnCIytb/T2N2svfa8RHfuc&#10;vcdSnmc5F/f8IY3YOe5Ji89rvRLBE5o1q6NXnStCw14uYUqZfM9k1dRIqYXqcknrPVDc3IgE/nbJ&#10;Ganvj04TNonL/gQbxRGsO2L+IRn23dTyExfzNNmVojxDRsqstLExu4NjKNjQwYx8U/2UzQMHkUDi&#10;T0CLjzlAfhv0O7BHfO4Dif/tYrTJhtgqVj7R6mvjXnMXDO4pO+6kYnipqqN+wAZPBhFKUw300dk6&#10;zbT01h+XbwDxo4YtqlkQGh4ecycc9kphpbqJbbMbDpsv6UTuuye0BIo/gBPD2hwi23vHYYMMhUYd&#10;seiIOCMJT0NuyQIW46YSue4YqsJeDW9isMrrEp/Fr+VCviJ+sIx3Xynz4Oz5OMQ28tnlq3X4YUui&#10;w6vXd2+A2aZnwzvOY1EEB1vXWhuauCycMiqUa2LrSltv/umHpSL8WqtW/w+N34oVMbruDCaVIrTJ&#10;KcKWggHH+heP3drvidNpPKFofUQFC4glcd/GgvrPjpGIxcfEHUpSeYnLiTn2iKvm/f7ESTo/9ftE&#10;/ibY7X0whKYstk8xxNKUMNeVMn/9WSXzOZdYl/ncr47rzhtauiEV3sAxR8X0gcjE+Gh65OCUyQoy&#10;yHES3OB6fQ6CJ35mR1MPxtRtzGR7brSfLfpKUk4b3IHpOGU0ITT2DfkMB4OxL92HM45J9+lHJXL5&#10;CfFEJVh5ieuKziuxRK5pUpBOjKfJV+XqNpSdj2+BJgNV0WygmqwYWEPmd3pbIns3lF3jHSX8q7ck&#10;aiTmySRoI5Jf9UqJvyv7loRLpHd3Wej6o8wa9Jkscmwrm8OGycWdKyXh5gX0/HjGE6b6uNi6P4m/&#10;ZTlcreUlPiyCUOflsnB9nOrx8xlMzGL7/Qoic35mdNMfoU8sUgSnHDd6Kr21xgk6DaFcFxLAJRCe&#10;VKvhPKMNndHRatrgFa2HiH5xADZZuC6ru+8MlZFH7svabedVQxWe4PKwZU5fPmmDuNzI1OtL5Vxk&#10;HTkaXkX2BleXLV7VVPMVjoda1K2KzMGIqNlo0TEFU5PGoy/J6C/RqsPUjMWr5W9lqX8f9NoufSBz&#10;2pMHMq5jQ/H76PfoSvOezO35pSwdMkAiBzvI7N49ZXKHT2Tqd9XwnHdwsCqixUcVWTW4qkT2fFfm&#10;da4l16M3lHqoSPxtK2Neifijhy+V9WiI7rT3rvTc42MmNj1zFsQmPa6jN6lBhnMUptEBk1K3yTYL&#10;Yt9DVVvuuwY7uhobqJqUAMqFSDRxs3KUpCbWkNDzM2Tj7n3i1X1euZHr1WOurFlwUBIepdrdpIQz&#10;o1VnnaPh1dFspoZqF8KGMzqRORZr1vcakdl8xkhk45gsj+b/I25NfyubJ3tb9HHQEbl7/hi0JnpH&#10;7qxdIOfHh8rawd1ldsfPZGq7NjL9h29kXvdhMn/IDJk2fI2EDFgp7t1xdZooK4c3kB2+1TA2HGO1&#10;HKviEPxJEm9gHJehV4Q9rkLir12IaqkvtO4j9iwLrQyU88hGCbv8bI3dL96nwjDinuO4DDF3onsZ&#10;bHGD/E6tgxQsk/zmrNLHn7WtbiZ4Ys0GuyxQPdRgYvEmitBV0Rmop5w9tlnc0DCnvGzZHTPN2DWI&#10;c81YJsKLizSO+jJuTGFulsTMbC67R1aTzSAym+wsNSGZU+tJZM4/MxPZ0GXISOhhaMLj3uqPqiFP&#10;AHpJrQgcYJ7nzued3bVaQj7+kwTU/R/Z6fitHApoj75Teseit9V8NXKLaXgWuceCTkB9+8ri23aQ&#10;OHZeKrOGTZBjU2rIleXVZfWQKpjN9rak3rtQpugg+++GZj7cB072mewfJWzc1+9zEt/+8Bq9Brgj&#10;ZpwHDlkstzCHjZ2Oskn8NPa/LdbQsxzRqdAQSEmp3TBOOV34f/nIojQTm2YWXHNap+DGkn5oFQbd&#10;z1UvUh62PLz9dNmOgetBQxerzxs7H+inuDRix8zrIMGf/gFyuJIs7VsFzYUw0Y9ExoaHoGVUp8q/&#10;k0EN/1t82/xRRnz0B5nQrqY4NvuTLHXqKH4fvyUerf4gvWu/JecnDZaQL98Fa34XU/7elnUT0FUF&#10;wy5V2wv015rarpaEf1BRnm1Byfv+RVpTEtQF7/f8QoIxHC/0i7dlQtt3ZOb3FdW8uUXdK8sO9LKN&#10;cq4iO/yqSET/DnJuWi+5va6qrHOCDuGIGXIuleTmwXnm9hq20E1is3OTtc+Avno2KQ33XSub0L6O&#10;M+aI6vIg339gBOi0TEufIt1Av9Tqxdkx7LacUP/9/6mQ0r17TabO6sQ29/lSxG6CjPZou0SmKeTw&#10;/VRoy5clLS1VNUvi3LoZaLdB5K+Ytk2e7Zgqd6N3i2PH2RZtsuwhO3a5n4z6BKhs/DsJ+eiPMuO7&#10;inJlXHd5vHK0NgwMPYXYS+QFukuo/gNXjkl2zFa5t2GW5LFvCUv+UbmesQvDww4vliJMSVo15APJ&#10;2LfI3Htk72Q3CWvy35K2IlAKUQ6cthWl/ij8Ljq3T+tbhHvyHvkHMV8LM7YK0Uoga888ORfWQ65O&#10;6yTPFg6WnEWDZXmfqrLRrYqscwEX8sCwQF+KneqyP7QqhgHfsolyRWw0byKxCQbfgYvlyeHN8hzF&#10;quNhnxMcm9nMCXvJZk6s3WZPI/ZmKI34C6ful5yA5manF/uZpZiUtQz++dHnHSo8adR8nFEDzxxi&#10;ytoEsZ9O/F6GdigmElsMDPl2suqCdQuD/Vj4fRPtd4wVtSQ2O27wpAZD1hRuRoEqm0WhCvfopkPK&#10;y1UasomGfAw4zEMZ8ya37+Tu1D7afD4QpQCF7LkxG+X2avydRFHdtI6pjlpsZKENQ2Ovlj2y4OtP&#10;JGLgELmzZByqgVEBjHLnF+i3wv+WDWwg88Epnm8dKw61K0k02oscnzseAxBBbPaE4H1MB4l/5uFn&#10;g2rXkpGff4h3Q9sE9IjhkLXooI8wQPE9iJtKsiuguuwLqSGHJlST41Oryq09bnJ331DV5MqIcMXG&#10;Qex2aIdw/8wpbXAT2ie92DdFBqGVKdm76txl6jKm7+1lVEix2I8DFXeD+NbIH/j9DMmZ1tmM7qzh&#10;lqw8rUHTdRUS6zU/bSY2cqbZbF1j4U3kKTap7xfhiricPMmSLGPBOwvuWBNuJDbnE+rNsRh5itt5&#10;QHLRfiwX1ci5K1zlxBb0fWgYaFdmKzaLtkqsWX+6YKg8X4GKZbRgKNgersbuPY6aLiEN6smDfRjy&#10;xgY8JI7ew4JtW9AxrODwSnxnAkq9R8rzeS5oxWQ9+u+FPDqPpj8zO8vzGSgHXx4s+ZySd2IDOpfs&#10;kryD6G2Be6nJd2zSg3s+PbBM8vZF4NDNV0Mh89CWje+Xuy5Enqz1koOh1eTIpOpyYkY1zEN9S3IS&#10;z6BFDC2BksRuD0I/iYtVFdlqXyKGyJ61R82DI9m8Sx8eWdy5TBslqGoFUf3JukCWud65/1D2bDwt&#10;ndH1LGe1vzZR0+TONpphyXUbP6iQ9E61J2ZiIzk+16+RHPJui2mbQ2Vy+CTcvLiNhDYc6g5qbu+Y&#10;RhCOlOiDpy1GjxmJTXnDVjDP0BQkd7k2diw/ylf2orLzStz9EmzuBQZTFqI6W3U0pB2r+um8QF+7&#10;3apWnxucuxJdGlaESu4atJfbQ1m7Fk1K1knMZ5/IxT9UlEPVasrzbajzZzeH2HXmPln2tOOirGTJ&#10;Y80/+nnwgD0c7y6X/uMtiWv/jeSh4WDhYXR8IZLR1SUfB469tnKjAuXZ8VX4/HQ5GtZAzizpJHHL&#10;vpdzyz+Vp4nnwUEwa/LxNZvPLsgvlIdx5yR/NTpLoNHC82UYc3z1ONrfaB0YydrZ1clI7AcPH0oM&#10;ukiQG7CEtz+asDHIQ/N2Ndp+6EWiM6ZPw4i2wXLS+wvJ9QeyDTZ3SuUazyqkVW9wMfqjjyUQ0708&#10;3VksWVw+x3okFl3yNHEaWLv6QaoKnE1L+FLsELVo1na5hv4C+gm0JrZqEzkYqNkbDkJ5ag0VMGOu&#10;MPluCWIX3oiRAsyOZfOUglh0lYJ2q/cSU4jPSZX8o8vUfXLR0Y0TRfM4qRBjW/NAgDx0hSu4exo9&#10;PNlkzRJR5XKw4HtFKQ8gEg5AZKwA2oHkoyA2Rr0WJj8obt5m6jlmfU/VrxDvrZrFHEVjp0Su0fI9&#10;Cu6exTuHYN6uH7rSecqLE5EwwyaZ9RlbxKa4XLFor6rTjsPISw3dt9T+r4zco1X6ogWBv4+nRVW+&#10;F8ofg4cNlmPvt5b0GvWfVECJ4Ex7Ffae6KRx+pxWAK4uqz4KKyP3yuolOFn4HXsp6PN1dTaua5Jk&#10;58unbgOR/dU8XTVNcSvahhB5VpvxIv0JkIpOWpicXHhmh9ZRi02hUh+VquWWi5iv4VUr9b5sPvfo&#10;mnrHAnbm4vuyMxB6OrELp3Wjuny0M8xHT6h8TJrMXwflcFOQjEKbYKOVY03sO/e0wc3c47XLD6iC&#10;ffanIuC2bT5mps3pcxfEE7Xx9mgZNMJrR4VJY0c1s9e2gIX1s6ZrHQNI6An+q9DobqzqFMCuW9S4&#10;O2McdUzseTXKkq1SdAVNnytsJPiqmTukYAtYJhUuskQoTWSPhdeOliTkiyIpun9ZXsRBaYLsLIBs&#10;LlDKF2To7XOQh3ll2rRv/gAI9IkcdCmMUe9RoL8XLIAXZ/cA/RRNVhyFPeswTrRgPzR+TMfN34F5&#10;qdiDIsSyQ11WlLB0jMSOf/JEtXyKPX0JnxuFNrDj0E5ylkwZBfMMvfU4x5G0oS41EyzcVoMgnfih&#10;wYF96Fj5DQuA7Z0I3uDcJW3AMk8Yr7XL9puHRI4YuEACh0WoFhNkN6kwwaiNWxNbl0c8yQUxy7Fo&#10;yNW96HnFWcfRSzX2zcm6OWk2ZXkRtG41c5kKGYnOaboKSeAAYJ8lkPQmUEzkZiXieWhhx3fD84ow&#10;0pxEVtOAObr8+snidpLmZ+J7FAcURWhtxUneBQcWQJShK+vOyfLi6k6MW+cQgZJRPp3Y1MYVotGX&#10;hL0F2Xpj1oSNalI5I2lU8vS2PXGgT2mEZt2zuX2Or7fbOXvE5s/HBAeq9hYkOKd4cvI2W0KyueH0&#10;0HVAvTYZlL+/BgVuJlrV2iJ2cavLMEk4fxINzoBsjkNm50eORDY1NiVbLCKir56Qwie3pSg9SYqS&#10;Hij7lxusNpobzrZ57NfL1nmcO01lCsO588/tMg/RflV0v4BSqO5FG5sNFakAslchn8N+hZx7rcwz&#10;vAffDy2AijLwfo8xnh1mGg8D7XLVSBW9B9WoZzZ5xKFm46ebZy+pYd32nCVaK91DCq00tbZtOqLY&#10;NrkoPW/szjPSabHsxdBR7vflm7dl1MiAUont5+X60FxdysJxX08Xm9XzqsMF0L1ixQqzfOCLbNl4&#10;RLrD40O7kC/T9/Nx6G5zTXW0WTVnn03PmXGBXDC7QRdehLzDZhTSg8VN5SZZbCqaLZu6U6tGjrCB&#10;ze0C8Tk1LJzNIUkgKEWKSOyHyIat+NmLl0WGaQP2//oSYqNgL1qU7YKSx+9zGDmJDWVL3R/PYUNJ&#10;1XeVph6Hk+N9LGx8duhUhxDy20hsIPvFg5My7IeSgyOsiU7/RPS2ONVjbrT7UvF3WAQNe7Fql8R2&#10;LDwAx46jTZNJji9duqRUQrMnxuTQ4JYWwRBfD5fo0tBN4b97r6aMnYQMYY/E3RiJzYdfBappEozx&#10;WIqByFfl/uN4dAkaV6Z7lQulx2gMZFf+w4tSBIVNIzaQrWxoeMN0T5nesdPUwFJNgzchm11CFbHZ&#10;ApX2Ms2k3SA2mucVHYaYGRxhl9Pw0G1ZfljrM4f546optonY6n7UrNle1YRs9Vyj48X8XugXqzgO&#10;3lu1UcXgdrDxZ+BMjkhV7gyZW5rrU/9df7STuw2lLPbUJdVcaCuQzS7I7JZEYHGWst6qceeuXTZn&#10;nBvpiBmtV3DEf2NBbA56t9cbw9zDBtr5vgNat6OTsPs4uLkdpsl3xGmcOXa9nAOy2bOK/S3vPHio&#10;0nNKm0xf4lRjMWRjs0I2SeZDmC03oQgRSSQ4EU0ZaXKgKNcmG3pS+2VzT8UuwcbRKpJNP1UrZhIQ&#10;LeTSz0VLD7gbbclI9px/ThYLG15pyvieahpK8cL78b7ss8vn6IfQ1ERUvY/+XjicL+6dkSc37koI&#10;xi5x3faai9oieicouhHhO2WC7yooX4fkLLpHqcAIWPeMsA0ybXSUMr3WwPppj26sSxetKxXRqgka&#10;BvKiQ+XvbGashI8Z8w5gb5ed6yx9I4bdGxuZ7d6BMYkw8pl5ScT/ALY+OXitDGg7EZWVD2X/5tP4&#10;3chXIrwe4uOG0TW4GdkgdLgobZyE1uU1WSycKqonqEkRUoofFKF8DCpgS8yi7WMxA8fSxOH9uZmH&#10;Nx3XbHW2zmSjVDZeRCdnpTjyfrgvnTaFJzeb0A19AM8vunhQCmB7zx+/VR0iEresQJE1kfkdyuKz&#10;MbSTtYHfC6Zh8gR+5osZ9mz6Rpl85vxV1eFOby61fgMJbX/EO+lE9j0+OKBVqalJoUH+35aH4NOm&#10;TjZ1t7qBho5T0NdoMV6MLXtvybrVB/HCWq9vsiI2S9UPx1W4+jKzMiQrO1sy0ePwVa8M9ELMyMiU&#10;vKxUTRPXUc3exmThMHHozlQmDjxjeXDgqL6ot07gWdbPRD9F9E/NW+OLJpJwmdIkZC9VmEgFcIsq&#10;zxlZuQndBRf2yvOn2ZKWmiEZaZmSmfHq75+VnSVpGWkWDW6VYnv3tswAd7wKFyjZdBzks3Pn6Qo8&#10;bH+slDEoyZPGhZWJaBI7dJT/8HJlmQYH+nSzbjxtS56r9sRQFGh2rYhASQ2IS5PACS95Fix9/76T&#10;KmY7I2y9MsuM3ODC1euqWWVpzWfL+l0CBlXkpsaD3UKRYttimDdEZT7RaXJe5MF5kb/aG35yR0Si&#10;NMePPjQi9+YJNbyCv9ecPXB28HvQmtmn3YxuKJDZmRk/6V2T8Nxbd+9Z7QEICE8Yxd41mFfUgaig&#10;sRtpL1X4AIRjqMXF65pTpTTzykifsJF+nuUitP6hMcEjWpeH4GzbunDBfHNDv+1bkXsGApOlj/dH&#10;q2YcgL17TsrKiL2ycPo2c8NNI+HpkHkCB0JZxLX1ezpynqWnaLIaQzeUrIaiRccF5XUe+uByWIbq&#10;hRvlj1BsinL+PMtIUb56Tg+h25JuXNUiVke30srnqCkIGWlpr/VufN8HDx9rvbCtLvb4U5wQQNm+&#10;5aiaLso9I7rZ6Zng4MXOsDOmTykXoVV3uHFBHV+J0PqH/Vxcfg9trlQZrp8oTxB9/8FoFThh20ki&#10;m0SnXfhjo2AoGOvkxoO7yqS4iN8zYma9Acpxg4uO/1chfAI2Ne8+kgGBSMWGt2iyOm8dfOfo80ui&#10;cjQNGx7nHVokWc9ytd/h3+rn+H0e0U3/ukl2s/U1r2ew8V/lXdiD+NadexbRQeM6GUQKH7kG3i8M&#10;O0B/U8aoKaMp6q7cuSXjfVfIkSNxam927dpjs4u0LS7LBq3BwSMqvhah9S9RSw/wcn9Smllm/B2R&#10;fvRErFImDmAcxaFDZ9UJHfxtuFJiyLLIusK80fEd/z519rJNoqsNMtmS9xDGK2vDyWZVw3allGEK&#10;DNg3G7UT1YqgDCUiwpSHpIP8uC2Y+jQcDaDxbxV6Jbo9ILsxaIlBFXxfKWuHIiQ1JaXMZyviQizZ&#10;OrzKnQnlagH6nv+Arvtk05MC1+DQa9FEHnrPPnOUbOagFv4s+vDhchOZe4+AVTq07jc36n50sO83&#10;sMXLhXK+AJG+Y9duTYkDkoOdFyPbIkw5BPqhVoumBn2++gadQzRnITbksqFnur3NoxvxOjx1j2DP&#10;Uxby4mFIAbstuHNaIzRi53kkMkKrz9m3fTFiz/j3s7QkSUhMkrwHF9HXHT9Db3f1e3yOn+el2qCn&#10;8IBpqNbHlT1A6/QrWI/uNrb3fvz5dbRkNv6e3E7zMN4W737z1EH3HThfuUP5c/alXYckCnvt0e3p&#10;TONCX5Ntl8UCOCYF4wZOlRflOtEnTxqvTR5QAzZuIZJ2xWxGcBPo8+0C2c4MjnUrDyiNdGLgKpk9&#10;YYPyyqnNwOeOHIuTmBPnYcuTzdlGkpkQVBzBXRh+JfIYPboH259KIYnG6z7ExR0M5rqJ31+FiaM3&#10;Ej5nigGURkxLQkL+mg4p370nGo+HuCxR4ssBloqt+1Bek+OxO/qokf5lmlLWex40wvNqVFTUz1+U&#10;H+zu/l/+Xm7PX4XoqoUtWtGvWrUKiokmr0kYBzj2ORFt/95YJb8YwuNQD05B2Lj2kHK/UtOnls+0&#10;KIoFHhh2duaf5SXIm/xcNIYlDMeAFPoWNqyJVu/YDa7jXigMIAEjZ+9QDpXv0Hp7GiJUQzFrYHiH&#10;qcJhB4p1374n8+fNeSUU63tNx1dwsOt/lAXMN/57Dlbw83LPK5vow8Wh3yDVmpudavl5dpeeN3cO&#10;0ppIeI3FUZaTxTFWy0bqJHrHJqMkCFG1RTO2KwfEMfQjPw50kwswny06+rQiOhVBBmh0m5T3O4FI&#10;kfIns8M1OMONBzB98HedU1xHl3sGcK5CaeLPzl2+JmuX7lcxeppCHIPF2WVEuno/ENUD8pUsmO/q&#10;2Gm6SugY3nGaYtt9UPPNOAEHSgxrP0Vl8eiHTNnIE8eiZzO6aiNJhHvgNsxRxnkvKZd8BrjgqHL/&#10;rzdOxFe94SRPz3/19/a4ZZPojj5y5/pjceg7FH3Z3eXGpQfiMni46VRrhKf9yB7pm+CZI1tTSRK4&#10;mAJF1k/W6N5rjiLwmbir6NGOnuqYn8DYbt/Px4tHr9no0T5RJiLervuNSeA+n2E2CuxVV3yOs5no&#10;Zjx2/LzSeNuDxR7Yd1pugEiD2k5SQR0emsFI+uP4L3KYSGTh0Cu2HANlilujX5eeH4ZCoRqpvILf&#10;YBIAh+GYEztM/gS2Tl++Ypm4IwNIt4+93IbBT79IdqyJkdycAjl96IYM6DYYncVTZOW8PdiTkskH&#10;Ab6eD4KHDPmXV6XJL/L5YF8vL2iHZkWOitqyOVsx2mC3zBm/Bn3oMU7lNMKg45Zh5IGDLJm2S1wH&#10;eYmHo7P6k5/n5rAf/cSxY+QINHtunI5+ssnrQKIm/7WDQOWP4xeOxxQP7eCMuY7w4q0CSkcjQKOK&#10;E8AZyDEmBa6WDiA2Ecz7DUT9NycbUD+gD5qa8eHDZxF8OKr+3qlFiJy5cMWmyOD3r925L/tgdoYE&#10;+Ykb3tvo/PB0dQARh8rpwzfF33GCzAxbpfrjD+wyTI7uPydBLhNL2NAcwzQq2N/pFyHYm3jIZHf3&#10;f0Y/7aP6lENPyGtPoNfD0VEipmySpIdZcufaExncA4cBIxK3r43F/LtrYG1g+X1AbMMQAZ1jUOZz&#10;M8eFjpItW7dC5l9T8k+PtZd0XGjzcJQWjAPCOZTmz5gODX9G/3NpMp33v3b7PnzUlwRKkYQE+qlm&#10;6TyYxe8GE2jwLEyQCMchNg0cgsgKcp0uW1cel3WRB+X21Xi5FvcYrNwJDdYdxW2IhzgNcFb3GOHh&#10;LCEBPofeqAn1Jgj5qvdwB+EDR7jvNiJebRI2o3/nITJsQH9ZE7FLVi7EDIGwSNm+JlbWgHXu3Roj&#10;s8YjXosO9O7DnTA1YlipniQiijLRDYRwRaKdF1r6M/IzJiRQwieMlelTw2X2zOkyd/ZM/DlNpk8J&#10;l0njw2Q0gv90SvAwkYj8Lu9TlntyaC/tAK+cu0dmAbHDBwyRezcTZfAPYyQr7bk49nVX3fMd+7lh&#10;DkJJFk05PDLAZ+NfPIFLOxCjgkb84O/j8UzLfeMoASKEfzqJ85Ch4oK5J7EHr8rs8csVoV2GOsiZ&#10;41clzH+q+myIx1TJSHkm507ckS0rjypu4dQ7ABvqIl6Qe+5O+ugQjC1QEzjsJ+LpyHQb4i7h/qvF&#10;re8ohbShvcmOh4m/UzjEi4953gt/p0/1GO01U9KSc8RjQIicxlTO6WNQfRlxGEMufEzrKflcKrTh&#10;YwJavypg/td8fkyA7+dAVoL1aAVzHB0jlYb0GCaTghZJoPMk2bh8P659Eh4UKfdvJsuwHt4Yx4La&#10;6k2nUSEaLTPHR8qODYclcuYG6f7tQOndTkOpu6ODXLlwS4Z3DYbecENGeoyV2MMXJNRvimxauV+W&#10;QSGbMWYlDtxwpVQyl276yA0SvSMOqKciiUPQywFoNs2pweEc2geHAu9n24XpBo7hdn/6uNFN/tcQ&#10;6+dYyNgxwV/6e7pd5bSV0oZ2aZs8HKwXee9AtUtfzOJxcFMzc7avOS53riTK/EmblKbrMsxBLmE4&#10;0dljt+XejWRMbJmIiSwagX0dJsj+rWeU+PAajOnDvdzEeRDH3FBhJHHtcwe+XyCGFeFdT0+ePL75&#10;z7Eff5X3nD9//r+MDhzRy9fT/Rg4QRE8SWI96rpsu99yoGpZn0d+niImQrpFyMTdM2F0YDu8xz/8&#10;VRLg17Jolh/Hf/fdvzxp/Wnt+MYf/JhQt6FffN3GSxOr141OqtXoSmLV2o+T3q2agurG5KSqtR4n&#10;1Gl08Um1uvsTGjRdmFS/sVdC4/e/S/7822pRnTv/409uIvdr2ZS/5PcAEf4uu3Xr/05s3HRIYrW6&#10;e1Iq13yWX6mWGszC7vzsc/46k3/4HX6X9+C9eM/kyrUykmrW3RzfrGXPlHbt/h8Owc/vi/5LJs5P&#10;efdohFcftGpVJaVWwykp2PgCNA0gMV6HmOUZ82TvM2xVwbFPqVVqP0mo02TUvW+++QPf7aes7a/+&#10;uzerVv2/T5q2aJtSrc6ZvEo1X7KfV5lEYu+Qt9GamaOdUHKcwgZw6AmTWhedBxrVlLSmGOfE0U68&#10;muFqhF7e7DnCwS1s6Wz6bipHPBlaU9h7Lg9bbuWaklSzXvTj999vxXf+qydceTYALPkfEpq0bJ5W&#10;rc6JvEo1XpKN2iUuCUGCYPxE6vu1hN2cMoeh9wsb5mIMU04wRjFx7BNHMnFyAS/TUBbzn/rPOa1H&#10;/w4/791EsgY3kgwMpUlDY3yOclDzvd4pbjNl/V7s/U1Wn1aj3t6UNl/W5HC38qz5r+oz6U2a/Hta&#10;zYZjnlasmVdiEpA+T4SE5VUfs7E6YMyCe2PJIVHY68V6OtCbnOXFe5sOAvuCZnyHPt/gAmp+l50Z&#10;XuQ+GZVqFmTUb+aZ2rz5X/2Ixd/ca9CgYlq1uptzbQ1o06fsAU1pn9SWTDbDJVGtJwPZmhLETk5s&#10;mGsatqL6q6qBa0BqMP6OKwvzSLQujbj0zxq+U2JCj/E5vBe4RSa6R6V9gMFtaERji+jUIfIxtC21&#10;ToOVSc2a/fKzb//c7CIR86pSq9U7+BzzQ0qwZn3c00cgLjoQ2UWscVAb+7JNxmfXoOcLG9hfRxO+&#10;J2jZxfaanLOlhrTZG9Rm+jk/+xh9w9DALxvzObJWoMvvRNyTczqMB8CaWxDxJPqwxkr2qx5jNuQ7&#10;R0iCa23F9MG3/tz7/7M/P7Fui9+nV6+7ziaBuTm1akgGxhspVmlvWBsJHIbNjwJRL4Kg7MFGYtoZ&#10;JMP218/Q6Y8Xuy9mJ2FOCS7+na2bedkdz4R7PuUBwfC27DgcADaP0/t66wfNSHi+M8RJRhd0EUQ7&#10;D0V0q+FsJHhmncaR15u0sV1287NT4Wd8wMO33/5nsK+ApxjzZHPMYpOakokmbCVGLOqbSVTNxe9P&#10;g7CcKcJpfDbGThS30gTx0G3//uOmsvbid2iWO0B15u+JPqr6JL5emMo39OBwCTvRW/Zd/0LN42JX&#10;wDJncnFoHA/MUaB+WkOt7bYtokPMZJG114U8t0HwZzDTEho1cf7foqn/JrFmo/ezK9dKKKFBc/FN&#10;QWBXsEfrGZr6xs0Acc+Y5nqVYzIQiZQFIuy4+qUiIifq9TdN2ymevqcNYDFe/dHYlQdgxNGBcv7e&#10;ByB2OcYvkkOQi3Bkw3EQfZJpFqf19D2sLcsJzd2hRFoPYOWeZFatlZhYr3G9nxFnP++tk2rX/rfU&#10;WvUXYlibpRwmgWHXZqL3lk0Cc2jbJqArwT47th4BpQgM9rr96ldqkFpfQ1/z4rbM1uMWi+ePGFs3&#10;s8Gr26EhcvbuKxBctXkGl4kH0VdT9JjkupGtA+HsG5dag90ELc00DmBLq9d0+sOWLf/556XKG777&#10;4/pNG2VXrv2EMzUthrVhMElGD07kM3S210dKjAEiDkOR4rCyUtlycadjncA7QeCBaGutEVhHqzap&#10;oN++EdJz+0LpsukAWjWflQ6ctqP6nJ+Srpt3SC9MEOq/z73E3E1F8MMkeGt5Wp4Bq8bpeyB69m6Y&#10;gMGmSXtGlHP+Vod6Ft38Kc7SAIDM6nWSnzRq8WpjHN4w7cp1OzWsvFYjhxIjF4niD4E6Y59rncCj&#10;QPQjJgKXNarQ9HuNRdeV3de+kkGQvZyEY0Qle5n32xsI4u5FP3PULFuNUjT+m0TnZ7pvXQWCe1pM&#10;2VEzN0Bwd0XwD5RSVqYMN66BoxX34mCTSxmn8ZjmmKU1gzPGSn7D1MSA9hb92Mu9XJv+S3+ICld6&#10;jXqrs42smovAWIKM/tBWredqAtVZO8Ciyzl2kexaR/Cea1/I4IO2CdxXEXi33aGpHKqiBqtYTdbR&#10;5mpdkW4geL99XhajFHWCu2GM8pk7rZUy9koEZ/ffdWDp+qA6naVzlqaNIap0uKTVabTi5tdf/7pc&#10;quxam1O1zrkSrBrKlsUwMR3FHEwOefaqLHovtOOhIHCfEjLY0YTgnSUn9IGgP649L20jT0ubaUcx&#10;OPWQGp76ycxj8t1SFPpHnbc5UUdDOAlePEfLjPAjJoK/CsIpjh5hXMN0jlK0GpnMeVtQ1kqMSq7R&#10;4FLWZ5/99pcGrc3nYcxftexKtZIsIkmcxvctOtRbT+OjRwpT48uLYh3B+69/Lg4Hh9kgsMaiu27e&#10;WRLBIDAn4zYdvU/NGXkXM0b0wTIVh2vTgvizKk6b5AMMU2m/5pwdgq82IdwewT98NYRTfkMXsRjI&#10;Ymr7nP45ZmNbOVuyq9ZKT2zd+s1O1XvVk5PUsHmDrEo1npUYgdwHbMro8KB8gh2sNOlyyGESmBPm&#10;D9z4TIZHcxq9cdaXpi33w1SbrptR4WE9Y5MEXqkR2Na8Lw5OsR6Ypg+cKSa45VAajkrsvk1n6ZYE&#10;7wXTzAMIP32HBC+HHa6vH3uRPdVqUCrEG5VVo9zm3mbCb/6w6ft1X5U+b+Tz8fUaN856r0a+BZEh&#10;j5Xjw0DkLGicWRgCWh4U6wiOvvmpOJHAtlj0Pn8QeJttBJPAY/bbnPlF4pLwnSYdkg8Cd2M2Zslx&#10;jRrBNwrHSmkItyb4JSuCF0/I46B1jeAflR/hVNY2mgaqGTTzLEThjMPPTcR+mdS8eYM3Qrzy3iSh&#10;QbM6mO6TZ2E6VcfUAA9Ty2Jd6eA4p/Mmb1YpSFYIxu8Pg8DOhxwMw2F0bRoIBoG7bd5iE8E/kMCh&#10;9gnMeZsdQOCVmIG5Y8VxiZiwTaatOSst/HbZJXil4RulVSksvZsZ4Ub7HJPvgXDPI0PkFAmeVA6E&#10;0xEEj1+W9exr7CUVWV1u68R+2LTpL4PsJ43efy+7Ys1sCyTXAJG9rIgchn/f03zK9i8SuLYcufmJ&#10;uB4eqli0Nv3HisBbNpeY2Ect+YdV56QZhpfqSLQYYA45TBn8IxSvFVGnMWRGq7daMH6bKs9hI55Z&#10;IRslfM0ZaYpJd+9w8h++YzkEHTM8wQmKEQ5t3WCqcRQVlbZ++7xLaOkceE6Cn7xdToLfhU4TYqmk&#10;ZXHUEhMnTP5y7nlWpZr591q0qVheUL7W5+4gbpxVudZjC381kextReRw/PtJ2UQ+eusTccdmWBJY&#10;G2TO2VPdtmBUhJqWa8lCf1gVJ83G2icw2XJ7EHgZEOyDUcaszFTtrXHNH79dBoHQquUU+nGzZHdu&#10;6BYZj6HnjXx22Cc4EP5B+CFo8LaUNlsE1w4r7XAvsPSTt9uULcMptwkQIxtHIoVKrjAER55WqZ2c&#10;0abNf7wWEcv60uUKtf8xs1q9GAvtGqylBLueioQAKFKlIfn47Y+VPCsmcPHE3H77fEHgDQrBmger&#10;GEVEcPOxB+0imARuNz5aloDAfn3nmwms9wkrQWjT/Es1YAYdhBaApY9ZflrqY562XYQD9R9ADPxo&#10;U0snwVfDLCPCqbQVy/DeiqUPklglw+2z9Kcww7LGWxHbA8Q2jDtW0+xr1D93uXbtN9cCgweAqa8p&#10;tazmXJONGCfjUulCTLg0Nh2DU+2FxXI6nHGYKjelPwm8db0JvZYEbg8CtwCByVZtzZcmUb4fFy2R&#10;a05L4IAFqjOQva68Foi2GnSqoXyULEI3wBBMvq/nAYJjcLmRnRe/A2X4ITtmmUZwjaVbERxePCI8&#10;tjSEk9jjrIjtaDn1Nh0IT67TZDEzYssCabl/n9iw+Q9PrWZoZhhNKLIavlhiSSRT0ToBOeVzdJBi&#10;Y9YE7rd/BAgcpQhsjeD2q+Ok5TgTgUFM6w0ngr/F7yMwZT5o4CK7BLZE9Daw7uLO+rZaP7L8tgfa&#10;PEZO2y0BS05JbbdtSmmzSXDHTdLKLsIvmgjOqXhWdji0dJ3g3KMSnjbGwEdbymzuuZGFKw9ai1Zd&#10;y03I0j54v3HjP2JMU6FxAFvaNwjeG00opuc8tJTJ+lBzP4T+yLZKEBjBhu5b12oIjrJC8Opz8j5Y&#10;cGVsovX0XG42B6x+A4QvXH1KTZTXZXBpTVrZQag7iLd7/Uk0XEe3BbDq0lpYqwa3aDDb68MwWTJr&#10;n4xYfEpqYJj6u5jca4vgfFdFcLy7TbNMIVwnuIGlE+FHBwu5XQmCP8Y+Gyfdws5O/xoBEaO8hm88&#10;46uvfppyBrbwf1Kr1YkzEplps8aJuMp/e7V4fiYJHIcAgB+C/bYI3B+L7b51jUn22iAwlCi7BMak&#10;2K9DD8gCEHgUxjuVn8ChMm/cVklPyVIN5fnf1XP3JWhIpDYREAgu7ZCwB0s/9DFZMveAeGL4ejXn&#10;0gmuZLgiuLWWToSvsUnwXiaWfubuh/Jcn3DLBIdr0Mb1oWnca/jHUxtaukszq9e//pPkdWrdRv2R&#10;xlocT+Z8a6bT6k55eryiEXkyJQVkYBrujDNd7RDYW7ExpVxZIfjHNeel1UQSeLNNBL8FOfnlmAMy&#10;Dyx6jOPSchOYjWYWgMBpKVYzNPQu/Jj7Q4KPHAqClwPhbDY7EP1UlsyPFreFsep96YSxj/Bok9Jm&#10;7Xi5CHFFgusyvHj4Ox0vU091k8xEckjTlPoDiIAZh5Zj31XOuikdOhMIT2zc4tXaSups/EHrev+Z&#10;/Z4h9Qc3y+htisCYHCJZkQ3NHq94DDJnOK8f2HRxTNgJ86694E0igTGn2SaBD9ndsLeB4M/hypyz&#10;+rSEkd2WY5KuxqJJ4O2oZdYQXOYFgl87D4JjfifNrbIQzvcYAjm/dNFhcVpwQhHaNsFhl5OlT6SW&#10;zuCJNcEvgOBrDQjXfAjcQ5dDQ+VJPNzGJDb841kMBBlCnZmghcpYMRH7KVKTHrVp8/Yry+ukmvW3&#10;WLDsZlYsG3FkXcN+8qQhfNLDQNTiuHD//e4g8AoQ+BzclZYLZDSJ7K2Kk21EkMCfYqj3bGjR41xx&#10;Dw6BKYO9ksBsdrMAdnJqUjkJbHUIMNULBH9gInh5xjOHyDBMEyTBnRfElkpwJcMhljSCW7P0C4ql&#10;c8+MJhkjdcmmXDZyzeyRloPKU1lcYEw+rN3oyCtp4YxIoc7IclI9qhfMLJtaNl2bkCGZ0A49Dw8y&#10;T6rni/bdE4rFMARog8BwK1YFgW0pWW+BwB+H7JVZq8/IeA80iAerLDeBJ7w+gUsgngS/AIQPMyHc&#10;xgAVo0xnXzIHEHzJwkPiApZeabg9lr5J6R/FBLfcH2bA9NkzxkJDd4cpxhw2lZB40XJmNcWo0XnF&#10;EqGEFq1blAvVtJlTq9W+ZERzulHL1mda44RRS4w818HErvUp9RjPa+XooFz+cDIIDCXGHoE/HLlX&#10;ZsIdOcFrteqxWSaBTV0JF07cISmJmWWz5/KwcDsID3aA4keWXk6CRy44JK6LYpVL1R5LJ8HJ1Upm&#10;v1yS3rvHmpHdD9615Rd+UFmtCtWLDPOqIULTv4MWbmDhGdXr3T/TpEnZ9dtPGjavjZNhRnMKFDCL&#10;HC+aVSZ7+cHjxhaKF0OHzMmy8GatPCe14GmyaSYBwa2CdssMEHiizxrVUtLWCGSLQS74DKfELpwI&#10;BIPAL8oxILxMGV2OQ3DtwkM1NLxcBMehcEA/MxLcPfKkfZYORa6GBxrIwl9gSfCLAE9xlktPKGhJ&#10;EI9KXtO+NqZkUQs3eM2ywcoTPvzk07JQ/ZvkanUuW6AZxWtGlq3Sf+C5IZpnn+liYNnO0mXjAbDr&#10;YkK3h4lRzXVrCW8WZXDLgF0ybe0ZmYRZzfZmXJcgMPqEKQQn/HIEtj4k13WCm/znpZllPBQO34RL&#10;5LyD4gGC66FSay2dnI6y20jsLpv2YW+L7e1F4JxPTWZX9g4kLhgVMxQMpBgKAFNq1H9UapHf/cYf&#10;/vG5Ec0cWG7MEmGSmynHKwPVDgP2O5sdIX33hJQIIdZFGNDosnwbZlJz/GwqCDw5YB0m7tkeYm5J&#10;YNq4OoEzfjEEl8UFOHc7BKYee5uWydKhTA5VBI+2S/B6fkiDMnJD5K8xg1VXzsjCFaJN+eRZgVaK&#10;mQHVlNXxH37a2C6qk2o33GiBZqQDWaB5j4ZmPuz6wxZCm0/LvnSSHttWWrzol9BCdflET1YTn50y&#10;ee1ZmRK4XrqD9ZY1iUeT0RqBk5+UJLA+FauYINCZy8GC3/RnFMGHo+tvE20AbKkIh9JGgkfMPShe&#10;S07Le0hy0PfoPXr78DMjsXvsWGAmNNn3o3jGEkzE3kNUFyvIGe0xkNyYhlSnITVwy7FKpPwZ1CY/&#10;Q1WjkdAW6bkMjJscI2Tbe5Cox1OmE7rLxoMWbLshlCsGBBp475DwtXEyNXgD/MfQxqFoleqqNI1X&#10;UgROSLdAMIlbkJsNHQGzmjEJ7+LWWZL24Jo8zUiWy3swFScPI4/5v59AcHtj1cq6541LjxTCO5SH&#10;4ER425IEbxKyzyI7lXnnOqL7gnvqgRAzqpkfr4c0oTulvFdcGMC04fgmTUrWdyU2//AHZHGaCc2c&#10;Y7M/mzdDpaKOZhJ61YV2UBiKCd15w3EzodvDTm7ku0smgsDTMQ+rZ+uwchIYkSMoWUlPLAn8ojBX&#10;npxfIScXfi+7AmvJeufKsnZ4HYns8Z7M6/CO7J4wXOZ2rSezujWSM9uWYVZ04SsT+wWm4108tE2i&#10;xjrLQreOMsehrcwZ9Jms9O4shxaFyr2z0ZKR+EheQvnjf/YIf9NEcCY2lIlwOl5A8EVwrfosPSNV&#10;4Es3KrMEjx4MYaxgx7UvixFNcysKDiwDoVnCq1eBMCM38f2PSnrLkqrWuWlGM1hAhgPUeN3VyZs9&#10;Kg5akNDLLrQvQej2SJ3tueWyLI29ix5em6UXmpmXC8HQpBfCDrYmMDcz5XqUnFnUUg6OqSQ7/KrK&#10;BpdqsnJQVVncq4rM71xZ5rSvJNO/fU8mfvOuhH31rgR+/D8ye+jXkpbwoNyzqkngCZ0bi99Hv5eA&#10;j/8kgZ++hetPMvqLt2XC1+/K1G/ekRnfvCVzO74nEQOaytYxQ+TRhROl3v/m5UcyCkPTykNwzdMG&#10;hM/eL7NOPlTE/hF72WVjtAWht1xta0FolgYbXaNZyNczmlpoC5JsoZQxeJFnSLxXKSssOtcJPQGy&#10;wZBoT0IvNxC6735H6bXthCw7eV9mwbfMiA9HAZXFomlKKQLHl5TBBc/i5fbOLhI7vZJEj60GIleX&#10;Da4akSNNRJ4NIs/4rpJM+uY9ReRgECbos7fFH8QK+Kyi3DyFccJlmF/bZ48U/zZ/ED9ck9o3ksgB&#10;XWTZ0KEyv/9AmdatvUz+obHM/O4dHKh3ZWG3yrKsfxVZPaSKzPr+bdkU2F3ynpbuhbt5+bGMdoLS&#10;1jioTIRzQu0gtKteCrNszumH0gmI7o+9pXgkordc/caS0Chf0or7TLQCzVKrsLZLc43mokDfogA/&#10;8f3Wn6Gyr5htf2DFtg+ypNSy5omE7rPPURwOe6A0dYsicO+Pxr4SgRPjLVm0zg5zHu2TK6vqS+zM&#10;KnIwrLrs8AWRTUjWiTznh8oynURua0nkoM/eAbHfEa/3fy8+H/yPXI89YJfYp7avBIr/IDO7vi/X&#10;ZsySR4u2yhV0ID4+cbPsgE6xymedzHFeLRMGzJOxXYfJgh61cdAq412qyg7/6rKwa0VZNqCZ5GaX&#10;HLNszdpvXXkMhC9TjenLYulEuCL4wgOy5Cpy0hDL7gdTqwShyb6ZI24wtdI+QW64qYiP7DutVZth&#10;Zu07oUb9vcVKWDXJGGzFtq0SCp4m15D1VztJ1OUtMnvsJrDo8Sr6UxqCGShQqTzjtsmejafsyrjC&#10;54lyeUUtELlaqUQmkifaITIJHfjJ2+Lc6LcS8OnbkvroTonn5WGg+Khvq8l63x7ycHmk7EGz2EU9&#10;vpMZ7dvI1O8/ldkdu8mCfiNlDjTq8UPWim/vleLUabFM6N1LtnhUkT3B1eXwhOqyqFsl2RzYrtyD&#10;0c8cvS7jPFaqxvHlIfjAL+BLX7gTBF8NQlNG1yyRxWPBvpkqbNC+k2s3vKS0b/4fEsSLzIRG9x1j&#10;nVTWGAQvWOGoEF0TU2kaSGbKDCTZrTcRuHQtWiPwKHx+m0RO3ikDEPUJHBQBlNnWjgtzM+XUnAZy&#10;IAzsWkfyQBO77gSZbEKyRuR3zOxaR7L+pz8IHfDJW+L9/v/IQveOUlRYYEHsPYvGychP/yjhn9cT&#10;38a/E7+P/6hks/r+52/LmC/fkvG4wr/AgfriQwn8MUiGdV4lgzqslKmDHeXAmKoSO6u6bHKvIpHd&#10;35bHGG5KRa0s7Xz5zL3i1HGGRC2MVgNfyyvDSfCoiK3gHqPgDq0BD1ktjSZk32OtbGpDoAO16S9v&#10;smEOpmn9fe67hgAGszp1J4lZ264lz1LBIlJnQqaulx4fji+TRZPAlMFEcAQIzBRbBim6IPMyGOFA&#10;e4R+dHKu7B9TRbb7Am1Gdq2IDMWLSFYy2T6RSaweNX8nQUAziT3ig99Kwp2rFkSY0qOpBDf9o4xt&#10;8a7cj/CWsV9XBqEp47X7hn35joTjOTO/ryRzfqwkCzu9K+FtW8jw9jPFr8cS2RHyuZyeWw06RFVZ&#10;Drm9PehLKSoqW9tfOZvzurVJAc6dZkrUIhAc/v3yIrzvZ5PROnozCD5aETwb3rLs9Qb/N12i9Yrl&#10;NJvgJX3ySZUKjz7/uqWFfP4YudZmbbuJPL2EoHfaDDguYAeDwGpsrlVSnfHf2gTXEIXgxVN2ycCv&#10;JpkIXOxMsEfoooLncnRKS9kIlGxwriYrDEieDSLP+L6ihEPDHvHhn5TCRcVLQ/DbMrzp78Wr9Z9k&#10;5OfvSPca/4V/A6EmeU1CP75xwUzoxLvXJfTTd2RUoz9K8sogKcRMzLvzXSUIh4LEHgVCj8NBmvJN&#10;RZndrrLM61hJInpWllWDq8rS3lUkpFuobPYLkXMLq8m5RdXUz1cPfkeSbsSWieoVSEsyBmxIcKeO&#10;JPghRXCOIS6TpUNM9gHB1ymCj5GnVy2LGdO/YrqRZlNTTie1/qR/hSf1m000OklU0p9O6OAP0S1/&#10;Hwg8oVwEZmrP3LCtsmTqbhCYCLYd07VH6JTbR2XZ4Hdl1Gd/0LTrnjChgOTZ7UjkSjKw3n9Lt2q/&#10;E49WfxBfaMnBX7wHbfltmdT1UwlrV08huFv1/5BFA9pKZL8WMvYbDaUjPvidpDwsltOHl0yQ4Ib/&#10;LefC+mnDSg9hyj3GHD+J8JAZHWvJyM/+JOPbvgtCv6OePb9zJVk9sIZsca4jmzyrwI6vItu8x8jl&#10;JbXl5OyqssahquI+20bUlvynGaWy72UzOOy1pAdNEbzDDFkfeVgNYm+PSXllEhzf6fNpuGxdvVdy&#10;Rn8C7VvzlGUOQBKhQU6nNWweVSGxZr1zxfZzteI8bXzp2bz+0uNjjCIqxbXH3+kEfvQgQZ48SpYf&#10;eCrJusGmO78fqtiUEfX2CP3o7BaJ6P22eDb9b5nXpaLM61RJZrWrKEt7NBCXlkCU47eyqF9L2enf&#10;WW4tHSUZB5bKxcXj5MEedO5v/UcZ176F3FgxAZPdo+RepJ8aOr6gRyMZCxs5P/e5mQBLHb6QiS3f&#10;lWebx6nh4oWYIl94epuacV2wd67cn9ZXdrt8LBdHd5JNg5vKImjXEb3fk/3QbuOnd5Jz4c1lp1cr&#10;ub22nuwOqipRTtUgq0Fon2pyfA4VM3jo7Hjnlk3fa0Fo7l3XD2CtmOZYf18/ULKzsuXOjUcS6ry8&#10;XATv3CpMnkUMB6FNhRReiFNbBjkeVEiqUjtPJzTbIGbpBesgdM62KYpotli1mcCocnj8MAETYFPV&#10;BNhH9xOUo7/PZxMl/fQuydq7UDYsQucBLsjE8u0ROiflkSwCa3SHcuTT/L9lMtjn5sEt5OZMJ3m+&#10;bwEGf6+XojgM/MaE+aLLR6Tw8jEpvHpc7m+YISkHV0vRBUyij9srTw+tlqcYU1y0F6MRlnvLvuAe&#10;UpRwU7HV51npMvuH6rJlwMdSgKm2T3fNl+eH4D7F5PhCTI0vvIzB5heipfB4FIaXTgPx90ru0bXy&#10;aFmAnB/XUR7N6SH5i4bIQZ/WykO3zglOHNj3W72rya6A6nhWVbm0cbi8sCOvlyCFWEc0Ta0jm49J&#10;zq7ZknYpBsAYrUY6ccY295J7eufGYwlFlg1/bg9w7TDlJ3vnrGJCQ06jVbU5KSGtSu0XFZ6jf6WF&#10;f1t3lOB0pBzdqqbEW8tgEnIOCHzr5gNJTeVgzwTzcE8SmkQloXOPr5X8SAcp2DRS1mDoiO5EKU0Z&#10;O7FirAR9+Edxrv+f8EhVlMwlblK4exoGfy+V50fWSuIOsFkS4tIRKQChC64cV5ciOg8ACJO0LVLC&#10;328sOwa3l6ItoRI/pQc+c1Ch7NqB9VCw3pFTgV2kEAchsE1z2RrghAOyRyO08b5XYxTh89XzDkvB&#10;qe0K/QX7F8j9RU6y1oE2dTXZ7Kk5dPaGVJfocdXl+PR6cu9wiLx4WVQC2Yun7lKEbg8X6fGdpyV/&#10;JSbkYo+eXT6sOOAPOqENe5qCPb52+Z5GcBssneOcnhzZCUIjr4xidyQdJ8VlPM/h966Qz7bEenNV&#10;ltjoraBA6NtHjpqRSG2ZpsBsuDZvgsDXMJyMsyR58ozTYx/dT9SyNLGYu4f2q0XkLQUioyNgh85W&#10;p7I0QhdhWGg+CJuwNlRW9G0mBesxAJyDv4FQTpBP3L5MkvdGaYQFEYoJDSSS0Gf3Svre5eL8X7+V&#10;g3PnyrO1I+V5pJMUPrmhNv30uukS0f1diQvuIncW+ovLxx/LsrBQyY7ZDEKDI+AeCtXq/sek6Mox&#10;WePjLN3fe09uroU8P7YKM6nnytP1o+BvrwTZ/J5sH1FN9gRVl4Oh1eTIpOowu2rJ5TWfSH7OYxuE&#10;3qkIHeiwQvI49R57k7dokJw7cFL9nIROJ6INhH4cH6/GQF6/c1euXbknYW6www0E535fOXS8mNDU&#10;vGsXpwTngr4V+H9mQtepUZyzPQIBAkyCo0lEFjNr9Ca5deuhGgDKh+rzo+LxErYITZmzdvZ2yV/m&#10;qI0AxvTXk9uj1SEojdAvnmVBTs6UZwuGyO0J3SV3ja82NPzAQiB6pUxs2lA8335XHmxZCkKQfZMo&#10;R6UIiCOhCs/ulMJTG+TR0nGSthhEjvCRwuS7MOc0dCVcPy0nloyQE8Ff4Dnz5NwUT3kaswHf2YLv&#10;7ta4BQ8MkM17FuHes/p2kX2YvZm4D0Q+tFQKdmPk8aYxkobr6c7JcnhsC9k/upocnlhdYqZVl1Oz&#10;/iTpdzdLXnZJR03k5B3Srl6gPInDtDs1CtlF8pc7S7gvMmwAAluEfoghq/qAVjPBr96XsSC4Pt74&#10;6I7TkqPLaESy2LJa17xzIK8r5Bh7XiE5vzhi1Uh2R8XIjOCNYNEP1XhBI4E5y5GzHzkt3Ujoxw9M&#10;iAYH8Ow5H5s5VQ32zsWC8g7OF5cucyR4qH07msQovHwQk9+D5Omi4ZK70kttasGemWCbq2Rpl29k&#10;a3CgPDtpkqkkDC4qUoVnQOTTmCe9ZRbGEI+R3EWYIX00qoQLlMrS8Zk/4DC5yfPZYJ3bpkvB8TVg&#10;zSD2iY2Sd2S1FPJ+5/crmV90YoM83R0h+fsW4pqrlLxny3BA5g2SF/vnyZFxjSR6fDU5NqWanJpb&#10;Xa6u+0xeFDzDc0va1SR0sNMqNbmeY5E5C/vlqRUYvThe+RiI1IyMDAtxePvefYu9Jy2uYH7mzXv3&#10;5MY1ENxlpWxcdrSY0GDfaa2KI1mZ71SVCuwzbUY00kfJ45/6NZbH3s3kSXIaRgnexkOsxt5jOtwE&#10;v5UyxnOZ3LOa+m4kdJdWoZIYA2VmCVg3Zzmv8pRD6w9KQCmeMRL6RWG+5B9bIfmHIiVvD4iGIeH5&#10;WydI/p45kI/Y8IPLgPCVkg92W3RutzxeMElS186U9E3z5c44HymAXZy/PVxy14dIETiELQ24MC9H&#10;MvaEY6D4SChdmEAP7fvZngi5PMJJkqPmSnzkFBB+qzK78rbPwIHwlGdLAkFkTJjHtPmceUMkb9NY&#10;ub24P7xkleTYZLDsmVXl4ormUvAs0a7WPXvMJnlw5hQOorsaap4bOVzunjxTrKDZIPRVTNjjnG5O&#10;5D185KzyrHFu57TQdaYZ1nckMSVDUkY0U7QjDdPaFBOaPcwqZKBrnTnjvwUSy/xayByPnuKByXBx&#10;l66aWTRnRF4B0Tn1nNNXp4SsFdfuM+UWTpU9RJPtr565HRPasSASmhPdj8GFGLTRZqChKPGOFOl2&#10;aBFYLQj+IjdHctf6Sx6v9aG4zygcmHGSuxHsE6y8MCZK4heMlRN/rChn/vtduTvSATJ9Cj4bLIWp&#10;WvzYrlsS7Dw/bpv6LL9TeGihnKtTX+L+UFGSl2CK/FHcn6z64CJtQv2W8ZK7CgfpNIi/D0GQlU6y&#10;b1RFuXtkqsRMrSSPYifBtHoqRelP1PXyZclnH9h5AQdnEvbCUxG6YLWnjPdcbdaoyYqtEX1FTcKd&#10;K06dp8vObcdVTRhTjLu2Gq0m1OvTdDlacbFHN0nxay6ZcHzprFsRmohOB7QfVa0js3t3VxPcPDkB&#10;3nW4nDh1Rt2EQzh9+s9Xo3YHI3+5LybA90AywZDvJ6tZkPYITW3dseMsKTgSAQK5gUDe2NQgSQTr&#10;sd78FzmY/g6Fq+DoCim4dtTCPHnxLBPoCVWbk79xtCazd89UbLRgP8TDgfmSGRkiCUGDFdHyoPi9&#10;4IEph++Z71GU+hCcY6b6bu7GcfJ862SlJ+TvmQECA+1bx2sHDYehKPmenN80Sk5G9pWHZ2FVPE2V&#10;9HuH8WeyvCzIkwJwmEKsIf8gxBP+bb3OIugLvFf+Ki9F6BcXt0t37CXZNvfLFqG5x91QILhmGQay&#10;LdilsmB37TihTC5ddsecQlcHTvXldF9ci3p2kvjKtST97aroSggZnVKllszu0c1MYPMkOXxp9569&#10;ZkL3/Wycmp/MiwoV65p6o/DsMlAe/+SJmdhG1s0Xp1J27QBkLhUPsOA8yN78I9gEq9NO5BYcAZGP&#10;r5aCE+ugGO0Aug1sF0GJwrtnJHfTaO3QrIb8XQdWSjRGBUoeD8BJfC8j3qx4lRVgsHXYCu/FgWVv&#10;UmIjHwcmH4pdwd2zUpSTanVwLLNMitKeQKHbBMtgvSbvQeyXRZaBFJb35W0DmtcFSS73YslwObb9&#10;hLKfdRPWmtCcdn8NXLQHRh1P8F8JXQlT7sFdw4PWqPz3iwAiwbhrzx6LYakawRGR69xZkirVkAp+&#10;nui1YRpubRz2xdOxdOkS8xTXfftOySHIh5OYfh6HAd2Hos/A4xUsZzGK9869B3YJTZNhih88T5tC&#10;JH8NiEPCULm6VdIvXHgjRgropYrdCNm4FSwSdmvSPStUvJAXz5Hum5kgL8CaizKeCLnBy4L8MiNH&#10;r0p4Fl6W+R0Qr/DeRRyObSaZvhEmGJS5hFslWHf+6c1SsDlUHc68NT7yAjqCS5dZFo4Qa0Jfv3lH&#10;zcwe5bJYgWYYJta7dpupiDwZ4lOfa01a2RqkSoL7YuJeBUxnszljkUSfMC7UTGjrcbxnL1yV8JFr&#10;5DQmpF++fssuoXlSe386QXKwEXlrYSpB28zfMk4pS4VgmRYbCW9S4VWYTLFABolMLfrMLilCsKA0&#10;t2KZxPgJyYKl3fsFYtq0uwvwjgU06/jOMNUK7p0voYMUPrikiZwtY9Ue5K32loyrxUqYPUTr+86x&#10;yY6YTs8B5nSQePScVaw/Xb8tE8eH2p2Yi1mZUoEDq+2N7fPFKNwrN4tnMVMRo2p/8uxl2bLxqMwI&#10;Wy9rV+xX7OOJiX3rDhM2gtFfnkrZunm7sECwbWislHn5O6DVwjQpykm3JDbkalH8LaB5G4i8G1r1&#10;PnkBM+fFOTgzEm6D5f+0LM83dSiK7l5SJt0Lde2DqNmj3rkoPaGEblAEzpMPHYAKn1o79qBwc4hM&#10;GlGshNkiNNk2CU2zlnt/7e5dOXHyosTEXjArYfw9h6xzVLK9OZqK0L4eLi/sEdoLWpxuO58GcXt/&#10;Og6KQ6hWWQHWQVntO3iBkhm37mjaty1CcxF9P58oOXG71SILYIfS25W/F+bSIfiks62ITRMLB6Do&#10;wkEt0ADXZAHtZRKbzow0yOE/A8GZ/1n05LYU0VXK98L78b2UDX/liLzIKw6c6AeKRC6As0dFybhm&#10;mImU0enXz0kXG+HeYtadKFdv3MLe3hLP3nPUvg+BIhzsHCmL5+6UgwdPWzhRvDDb2h4dOdG3gr+n&#10;yz27hKZCtnefmUUwVkrtj4SmebVs/i7p9fFYTFq/pVCtBTU0h4kR0VqbiFFo8wSWvBdmyraJylxh&#10;pIjRIyphNk0hKDOFN8+YXJN0jGCDscl0Yih35S9EcI3AN6WAzhPTs/kuRRdBZHCbwkfXbZqLhQ+v&#10;qBCoWiMdLQiicO0vji8S797zbQYpdEJzL89jT0noeZM3i3PXmdITSZdUgqn3sNxHl887oYiVTmjX&#10;NMroJaURevrUyWZCnzl/RSkGvT8ZK+NGrFBshB2AYk9fUp+5e/+BXUIrYuOAXD9yXGNfJDTNo4OR&#10;UnB4uVJgCm6fKaGN00Qqir+pIZl+aBPKlbsScr/wDOQiIlNlZXu+Dst+AVu+8O455TGjssVnkrBE&#10;snof/pkO54iVGUd3a8ElRsDgMuXaorFGndDwbx/fAb82bGFbUUGN0Jly3eRqvnzzpuKYm9cfkQCH&#10;RdKzzVhpDxntg4RFmr0Xr92SaZh2X9pE+5G+nvsrjA4ObFfanGaM0y2W0/CQOcNop8ztSIOd8Wak&#10;C1Ex05WGx4hJ20K0vijHDpBVF/ciREhCz5NC2Ju0O+n4UNo22LtCt2LNxVpv0RM4U0hooEj5tBlt&#10;OrMD2jk02ROIKPGg3Dr92qaV8SDQ/i28eEAFMPheBXgGn6VFuPBssmsSOgsml9lMZBk9NHAcyoLT&#10;fC9o34x00WRUhJ6nyej75012cymETk83i8xpY9YpbtgLGbYBDgslasVBOR13WRFZl8+kUWnjkccE&#10;+flUmLRs0r/CxHpZmpw+eiJW3fQkkPtD/SAZ67NM1q+OliDHCBjux5XflVoh5fkNRLZKIzRfmm7A&#10;whicdDo76CThZihCY0O5SVBsCs+DoDBbilLjYUIlSdGd8yqEqIits29q5SeBNtrdjCpB3tOVWZge&#10;X+7kfWukF9COpkxFWJT3ZAycz6AFUBQHpYvPVhEuWAdg2erdEEcvuoXv8XfkNOoAbtIITQcQ1wjF&#10;8wXSoj3RybC0RA4i+mF8gmLLdJQM/GaSChXzOz1QEOEEp9XsiZsUWydNDh+PAdu2PZ2eNOUhmBoa&#10;2rACDuFvoLHZJzTk9MwZUzXE4uHBLpFKJl8mccHGVyzaox5+8MBpLZR2/X6phCaymXd2ZAtiyNGL&#10;TN6wldgUEIvIAaHNMtgUB9bCkVpYsuiSidDUdBWhgWg4KRSbpLsSfm5GlwoeX31ldp5/HpYBfOuK&#10;0Ewvwj3pAFGRLRKaz1SERqTM9E4FKnrGSBffi4kPGqcpIKFP4PCSW1HhPBIpS6ftKrNyhUGNh48T&#10;ZDkm1E+G+XoZMpoIXjJvpwz7caoieu/PxssFuD4JrhnTppTKtjGtHvmf7v+lcrt9PF1ulDoZHQb3&#10;ZTjWzbY0CO7ZZ44pmxFhTDx85tgNSgu8dfuBSu8tK9+JLr+bp+JAbLA1+L8LiUozizQiB0Q2JRgU&#10;hyOp6WqEVhEneqMUok2E3jtLKT2F6YgHK4Za9n8FN+GsgcmXT+1YJzQRjRh4IYIbBXgWTSmlIzAk&#10;ahULNx9AKms6okFo5S+Hh+34nrNlFvkrPQai8O6DR7J9yzGkGI2RqaOiAK7FsnHtIbly57acA5iO&#10;xZxXtCBNvG04u4y09PV2TYqKitJmXo/08xlc2hco6Ddv3WpG9Yxx66UT8sAcO02TzesOKyTzdPG6&#10;hZCaa5eZZRKai+oJufPw4kWcerBxM6E1FqlMGPOGapkkZkIrhUxHtInQRkST0PRLR89DL5QVyjTp&#10;AY3V1sUDeXBTLOz6cJg/JPQsZIWaEG0itPJ62SW0FaexIjTXduH4JQUKW+aUtULGyN7Vm7cl7uJV&#10;6Yb3boccsnYQl/SKefWbY+HA2rhpU6loJsHHBPtNNFdqBAcH/5Ofl305zS8E+nqDZcN5AjTTHTes&#10;/VS5du+OXAL7voqTtiJij8wav0Guw6jftS62TBalL5DmQtyhc/LiMpBA9Cilx2Q+6bKQ7FFn3WSb&#10;ZJ8GQhfLaJgyZN1gv/lICGAA5PaxGFVnbW3u6c/vgudnHd8ISwDeOhCa3zUiugDvpMKVOus2adzF&#10;WSimxAd6yIxKIkTRi9tHZOcaRJsUkUuvneb70II5f/KmYtdefefKkHaT5fzl60Jrx6PXHOUViz2l&#10;WThXb92VAHo1AUK79jPc22ODg6tbFMT7uDvllsa+ier9CE5Q29ux9bhKAJw9fiMUskgVeWHYjKeO&#10;cdI1iw7IwC9L77dp0dUA3/OAkvLgEuzRm5DDp4Fqldaj5WrpWSQllTHKQqMyZmLd8EIVkNBwNxae&#10;WSfDfphum8PgvacFIxNkZ7jmliXrVoTGYaEYUIiGWNAJDU6jFC4eQCiGxe+FTBRq4iQ08spePoC+&#10;cvyyDGw7udwHnvvh0G6q3EF8n0GMXh+Pk1FuS5WiS8LGwJT9Aeg+Q5czdKTd+/aXqoSZFLEXkydP&#10;thyaFuLvE1yqnAaqgwN98RDmit2A+3OdSonh5dhxuuzZeUIdglVL9skRBD+uX75froIyM7Kw6cpp&#10;D6LE7j8nL59cMxGbaT0gtim1R6X6qJQhKD30LSvzSpOFSrtFyFK5G8mKSehtY2VaQElXo0IQDuup&#10;XTEIssAtSx/0DhwOHhIk/6l7QXfQRUoB5a6yBmheaXLafNFxAnPsZfId2b7mGHKtUcliSt8trdjB&#10;+Lt2DQLl9s3HMmLQfNjNN8QPHkfeg0imY2rQt+Ey4KuJ4gXdaNA3UwTitky2Hew/YkGJ9haenp7/&#10;6u/lZlf75iEgqnft3m1Wyqh1UwFj6Gw7tOipo6Nk3YoDin3TmxMXe1N1vS9LMbPeDLI6svSIKTvl&#10;GeucryNJT9muJLLmFlXpuSB0AW1vs726WJkxBbtnQLECSuGcyF/jJ9FRB2wqQtRg44/DLbseWSab&#10;SWh8B3Fus9nHw0Ozj4eJz4LpRIVMuT1NDpOXd09L6oP7qqsSFalXJTDXzozQ+/eeKO2axIw9fVGx&#10;bxdEqRjAaFcvCO7n8YgaXpcQlyUybdwiFXMuDZh0e44JCKhks4+Jr4fr7bJQ7Q91XUe1npTgDnbN&#10;akq+FOXIINh+I50Wy9rl+5BTliC+fReogPqrElyV98AUCxgcKfHX78iLWyeVbNZMGCYBQhumDI1B&#10;/PeIwQPF5D1mcWweI/kI8ieeioZiw+C+pZzs81m4PN2P7BH4ntWhUAkNmiNHOTlwz0LElqk7KM+Y&#10;sqXhBgWyX8ZfkEux12T4j5oDqay+aLaQ/X39AAlDCm98QqJSaOkFY9yZSuPqpfvl+v27cg4h4bNQ&#10;zKgLcb+v3b4nvp50kNiXzaQhdK4U6F5/b5PQo4J8m8FLViaqjXHq3btiVb1Q0PBIKGrX1Qv3R21v&#10;mM8KZfAz/YipwXduPZaZaHPBPp3f1wuQ7+oG4M/Acl387De1/GTwd5Pl1hn4j+m4IMIU22agH14x&#10;uhqZ8rNvjtmnnIe4N5MTik6vATudYPXMABnjvhqJhEi5VYRGnBiE1jx2Jh887llIjxuVRDpNGFGD&#10;zRyzJ04dmm9q+73aOkzrZsIG69IeP0KJMOSt7vygortnZyzcnGGquqU7iE6ZXGzW3pSFC+eXybJ9&#10;3JwlbHRwJ7tdiTp37vx/fD1dC8pCNVn4qXPnlUzeuS1GvRQ1Q2Xb4cUpT+gBo/Ef6rVMOVbMLlI4&#10;67OzsyQz8zUu+IDT0jIk5ymyUe6c1ZBGFyVlqcrtgmxVphWiRIiQMeskLyoAlx8GfmeWeGYevFr5&#10;pkyVPGSu8DtaVI229CItX+wo7HPqAPSQJd7Fu+dIWmqGZKaXvF951pTzFOU2Dx6aAxL6vjBN6NDh&#10;s2DZ0Lqxhwz/ssGeV7+5ZpPq5JlzFlkk9sPLri8nTfL811Kbyo0K8O1cFqr5gFFBAUDrXYVgaog0&#10;BaaNiVJ/px98/pTN6gWZEnzBkEXK03sLieiJVon/xryz8vw9KTlFCu4js4OOEuVPpnzWFTHGfaFF&#10;IySaF4VcL6QxPYcP2vq+ucj4YB4aP5O/oThOrjRvo3uWshrBi/K8V1mfISGNadO6+GM0ioDxpTIG&#10;Qt9+/ECGwoTVCX0VLDvA17NMNJM2Y4ODvMrqHFhhyJAh/wD/aGGZqIZ/dcniSEXMs+evIiN0loqq&#10;sGQ2cvYOsO3bEop0YEZbTp3VbD/jxVirdZVHWZtk/ftUoKrg/G5DKBCBAyhiusatMjmQ1cLs07xj&#10;qPBIYfmQRrAMIDNvA1J6SOi1KMjTM1+UQgZljkod5TRdoQ8uSGJS0k8iNNdqvQf8NxWwo8fOKUCM&#10;hPij8kqFjpo7RdbxE9AFGKqcO7tcRIZCLRMmTPh/ZRKaHwgO9GZEq1RZrWvhBw4dNiUQguWodODb&#10;sm/PSaVUsNaKmujevSfVy9paqHWlx6sQm5v3PD1ZY7H0Zu2brWVtbke8m/KZ2jRys3JXeKh048xU&#10;jVjqe0ggyEX1CH+Xh1w2TfOmnMZ3dzJWjqQI3hMKWQaiSa/yXtafvQ9WbY1i7gWJS68dfRBT4Oq8&#10;hjTqw0fPQrNeLCGui1V+HjngXtjMTOUtC3z8fViI39ByEZkfoqz283RJL8+NGeKMu6jJ53Pw4gQ7&#10;aeML+n4+Hgb/EoV0yhx/2IXGcKaZ6GDrt+8yO8Wyhqu8G5ucmooiODgyGAYky6XTg8n+kLkqSxS5&#10;WSpRfomj5N05oyEzJRUpwYu0Sgkk0qvsVChkupxWmSCQ9UopQ81Wed/F+nNJOFRXcMDNypaBq1GL&#10;ZpyZmrZ7z9kKEL0Q5z+FTB7+Tg9Dcm/LS2R/b9e86dOnv9oo4uBg3+qlhS+Nh4DGOx3sfLlg58VI&#10;L1oop8CSKHcYdaFNTOJvRZ6ZvgBrdDNDhcVkr7qpCp0pj1WqDk0jZQvD+cGSFypheab86ecofckD&#10;WlNA5OwcsG3kmLNMiIeAn6HSRvZdsNVkT+8C+0ZlSFZ62iu/Ewl8jwoXfAy2uFjMyQsq8cB/6CI5&#10;HnteEZnFEEQ269w2rI3WFFskH0A5LhfL5ufGh/q3LDeajR8M9PXYXB5UUwsfOyZEJShQZhPBC6Zu&#10;UwSmOdUT6UaMZbPCgybEVZhdul1o3Aie/Gtw6L+q7M6ABq/ysJW2DdYL+5lsO28t0oshg1kOxBqn&#10;3MihaPDySHLhgMlbyuI/V61USMlpZKgq9m2yp1nBeXabJCcnvxKhmePOQ2uLVXPNG9ZEw3MYJxMD&#10;V6nDz+AQLZNLQHbsqYuKbXMPmfAXXA7vl06fkSM8j4B2JXt/lofy3t7e/w+Gt93kQeMh8EJlx5SJ&#10;E0Bs5CHjRf2GLNQasnSdoQg/EwEPuhy/r6vZzqzdItuydeJZ63UDtnd5CZ6clqaS95lCzLIZlcxv&#10;ZtvuxYQGcfMv7pE8aOS5+HveUo3QxewbrJ7fRapTAW1qJCEkJpZPCWMWLAlpi01zjTzkE/zRhQht&#10;p5Yt2K3Y9koEgpS2DV1mP+L5BAFNUWrYoSgkLC09yLj3TNkeO9b3pw0UH+Xn9yG08DIVM6WcQWGY&#10;OnmS8pyR2MsjdiuFY93KA9Am0aMDaUhnL16T/chg7AQ3JxPQjTa2NdFVmisQzk0kO7TP1pMkDxWY&#10;KhcNCpVi29Ck81CJSSKSbatqzmWoRUaViCqvIaHJuhWhTeybP6f2TVTjMOQlFxcm2Hp2EuT9w8eP&#10;5RKza+ywaaVZwyoZ8PVE1XmIkbTTcSYnCAi7f99J5XCiyFPcDkQOGzWy3ERmBsnYMQFflwe4ZX5m&#10;pK/30vKwcJ3Y4RPHKWQrGxGZEHOQ+kJPEvPBuaCFU7coxYymhS0WZwvlZIf3HtjeeCL/aSZQbXKS&#10;0KVJTVoV9aF8R7HtpSgJihiicrbyoYixHIb2tfodCc26LlVJApZPVEODT0tNQ0G65QHjgePzmN5M&#10;9Jbn/TetPyx+yPc6ehyDU4BeNhRgbra+zjgcfp3IIUH+5SYy93ukv8+mMglY3g/AZ/qPsM9Syk1s&#10;yOywUcHmrBSW8jCAMGXUWlkK5Yzsi3VEOpp5GNatOijRh87YrQzRN4UbSxbJjFNuOFGloS1BnqE/&#10;Cb1jeWwXQaTCfHpOYqJsN3fhAGFJDLX0zJynkrdjkuRGoCiPJb38DD7L75DgBac3Ki+ajmI+g1yF&#10;xOV7lEVcpllRXBkPrL7WI0cxVqHpKGUv70eZk/6ZyzfuCNN+ysuuSQt/T7fsxYsX/1N56Viuz/n5&#10;ufw+wNu9XPJaPxB88biLyFgEYfbsRjEZtEvKZ58B81V0Rl8k2RcdLZ3we6YQ8+e2lLWSrF3b9Ctg&#10;7/dA+Ph4sHgoT9lPn8nzzBTJT7or+aiBykt+CE37qYXTIyklTZ5mo0oTtV35SBfOT7ovuVlwbeK7&#10;lMu0AFhTxnIjPqMs4urvxvrlwd+Fq2R7e+ycB5op06fOXFZrPR13QauCLCWJwBpkTDoIC/P7fbmI&#10;96ofGh04okFZoUzrF6INuP/QIRAOHRJw0lmrZTSx6CNnShEd/Q4/TFG+Xm4Wc9J44nUEH0WeFL+3&#10;fdsx/AyszsrTpiPNSJQrMPmu374LO/2+4gD3UeLy4JHpQoCfJhB/dx2Kn2Yeau5J5mWVl7B8LjNt&#10;dMSSY7GkeDBKihnJWxmxV4Vxrd+Xe3EJNVM7du4SD2eHMqNRxn0F4CR83LhGr0q/V/r86ECfTuW1&#10;r/WX83AeJhERiyzCmzpqnbpMV9UfdK6EeiyTmeM2aG5AaOyRc3aoDeJhYPCd/vRRrkskCsqdPXvc&#10;1gH4OX5G4qkSVnCrru8jYeLHaZCzN5U3i77+o0fPaY4QhDAHtJ1UrICZDiiVrulTw8vtDNH3kvby&#10;2JCRb2bCbFmUD/b18SqvJq6/INkSFAc5c+GiWQ4zYvM9/Llr8Sed+cwm9ek3T4aCoMORtUJiciP5&#10;b+aTh4DIlH00Tehq1UtSfg5C2rsnnzsZugZdl/T+0SkydfQ65exgpibdmPQb8LD2xp+Rc3YqJwgd&#10;R0o5xWGIPRMn9Ci+CqvmPo7Ad1Qy/i/530hfrzGvSmy+rIeTg6xYsUJFvkgonXBUzugjD/Varuzt&#10;vbtjlWbeD5s5rMNUcUdKDQlNwu/ZE4vxhKPRsX67qSxFs1MZ9XlTROchu4HAPwmj35MIJnJpQWzd&#10;dFRxmljoFMzxYvCGegYPoSt8B0xG0PUMVkIqFg8Uz50zy8Sq9QyR0hMIdKDwYIwK8Av9JWlsflaQ&#10;34jRqMYs08Z2cRgiw/oPghwaphzzPMksyT2MDE1qm/pG7tlzQilrYSA2XYP0qjGuvXP7cZViMx5O&#10;Fpbtks0zo4OVIpehiC0Gi2cGy/TQ9WZZycyMk0jJUaiHA4ZIu4rwqP6s60yKAOGUfDURcy8O2pxJ&#10;m8F1rqiDRm6zeQOCNqbyl+PQE9g/bQmqGbduOqLMJL7vATg7Vi3VmrmGeS+XycFrZMbY9ZD1mi5B&#10;U3P3vn1g01y/TljsgeM4cezjVaZ8pq08eqT/mD8LkfWHBoGNQ27YJbanA0pEk59ipNFT9JveJ27D&#10;ixdL2Y1MCDgULirFRG0KImDHT5xXcpsRsAXTMboBMW4ihPFudltgaYoLcsedUSGya0eMVgsGmb4p&#10;6pCZKJuQb94BhHBBFSLZLUt+vfujMA0cYQcavrDI4OvqvvJdnQAZ77tSoY8smMSicsjP8U+6JHVC&#10;x124pgadDkGmC2uVGcTpg6oJpk4R1XQIUX8gqhW3goIXgz4wAb5eShZ7uQ2XEPfpMrCjl7gOGyx+&#10;w5G6lFsow3uzGYFtZFMmh47yd/uzEll/eHCgTxdbZT0ezsNl08r9qDaIEDenwRK1ZJdMGb0AjXCG&#10;AdUaunm5Ow6VSePCgKRLZtubBNdTXcnSaYfPQnox0UT0zofTpScITgKzkoEykgdER+zc8M3K186f&#10;M0zaD3OfyfqJdB4gb+gCRPVyuCN5j6VoAsN6MrojHTvPUBzEBwej6wejYSJqyKS9z7onatPtcRHN&#10;7fAubBxjNAmJYBI4JNAPbLp4nS59RyLHbLI8vpsuhQVFEuA4Ce+OkCj+7jLQW/UcsdCu0aRgYmjQ&#10;D78KIusvMTowsAEyD63sbEeZEDRLVszfLh4DR0tOZp74DB8lS2dtkQXhG9QJ93EvXpw75HdoSJAc&#10;iTmhyXCThkp5eRR9tvYgP42dkYjoE4gAMVVpM7xOTDemOUOzSG04EEWiUm6y1JQpsyqPzXuFQjO9&#10;U4vQFouoO4fMSibjMb2WrLkr5O9yEN2xw3SlcNG5c/Cg1p1JXapUFTHivbHqna5RKTT9jjJ47/6D&#10;4u/jaUFgH4xxcB3mIEN7D8fA1GxxHjJEBndGsOVpnrgPcxaX3mH4vCWR6b+ePHls1V8Vkc3IDvb8&#10;H9h4T4yn0nOYl5w9fhNJ/bvFa0iIhPlOl7s3nojTQEcJdBkPebZELdJtCNjZULRPgvz2NKFg9ZrV&#10;yv42yvErtzHcDGxSj5KdQMSHWm2o51Kz8sPPkLX3Bsunq5Hslix5YuBq5cQgAQfD5CG6I2dtV+bQ&#10;krk71Pd7ITHPqy/QDtnNojZ2ziX3sKfhE73nL1+TiEULxN1pqKW5hEPMnw3rGijXz8fL4B5DJT01&#10;SwKdpoDQ3nLrcjyU05JpuwHeHmnwRv5/v0oiG17qN0G+Xmt1uU3ChQdHypqF+8RlyFA5uu+cBLqN&#10;F8cBzvLkYbr4OI4S58HD0L5hpoxyXiquDly4drr5XbfhQ2CWjZDNW7aYnC7FSDcrViCK0eVIRPsN&#10;gYiA0+US2C0JzEKDSfiT7PcwwoRsp0UZTULOhEigTGaocPaEjSoIo9Jv4dRQ2jxlrsFBw3IYOm1W&#10;r16NeLGbuEH08F19PAxZICCyZ/+JkpaYI+P858qKOXtk2eydMrSHq+zdfFoWTdkoCyZuwQH3NK+X&#10;8jg4cMQylAT+3a+dyOb3Cw3ybwu5bWLlGusi8dwGjcDU9Xh5lp2HCsylSuu8dyNRNiw+LFNC5+KE&#10;Y8RSH4cS8koR3XGIjMBmLFwwHxWFsYq9c9ONJlAxu9dqmHRWToJR7uu/p/y/gZ/pMXJ7ZpkWG8Z3&#10;gdyDSJuaNX2adgDxLkY7eEAnD+FglN7f4aCaxJHToKES/yAFSQXT5UrcAyheBeI9aDx+jwOBzzj1&#10;HgF9RUN00AhPmT5+TKu/GAIbX3RWcPC/YQHHrSvy6fJzgLk1KSASGRzPZNvq42DvN8TXFUX2fjMl&#10;I/W5YuVDurmDFdquSKCp4jp8sNqk8AnjJGpdlBxDwT6jXNdu31cXEyGozeuVnheuGpGpVX/y4mf4&#10;2avqe4hKgRVHHzkmK2HvjwtFWQxECZ9lM6UHZasuQ4eIj+dwROnWSMKjNAlyno6Dqilhw3v6yfNn&#10;BeKCyTqDusJJAr3EKNq4N3AkHV4c3PfNBif+HCcmbJTfF0B3iXxxd8dh0rfjIBnWG2z8QboM7e4m&#10;NzEIbO38QwjrTZW7159AbqMqAad/aC86W4o1WFuRNBKCGjxNF/45wsNZggNGIMUGzXXCJ8jM6VNl&#10;zqwZMmf2DPx9ikyZNEHGITOGooEOCaLUddggxYrLytPycBouQ3s6y5DuzjAds8VjmKtMD1sqIwZP&#10;kRuXHsh8DJvhPahsDukywqYXjC2jJoQGN/1z0OTnfOZvRvp5TzeaYa5DneXo7itg5z4yvIcfKhtX&#10;y74tMbJw2ho5uO0c/N7ohgd57ThwmFy/cF+CPMaqDSNHGNJ7sLgMG2Jmk+UNodr9HAhC7bi89/F1&#10;CMOhjJchXT3k4Z1EmT56uQQ4TZJH91LEfcAo+AyixbkvY8slOVIQ8rNDAn2hbwX/5cjiVz0ZwcHO&#10;/1+gj8cemGKak0XJK42d0bZ2dXCQUZ5T5O7VJLA7Dc3BHhMl7gRciw6OUNyGy5ljMKNO3ZUHt9PE&#10;12m0uA5xxUEBalyc8RnIThN7JJqM5ptNIrJjAJ4f5j1PpgVFiZuDi9InhvUfKs4D3SVw2Awg03AA&#10;lPyFfB08RA2KWTx9iwxqj9xxsGc3mElTg1epVlC2Dg3WLSG+XuteOVPzVTf51/T5sb6+vw3w8Txo&#10;u38KtW1Nk6Un7ej+OFmNnh4OvYbJaO8pciL6MhwwDjI+YJbsBQcI8ZysHBBuAwLk1tWHMsLFT9z6&#10;B8j+rWdk07JD4j5Uq3BwGeAlIW7TJNRnhjj2cxXnft4y2n2+DOvhLdtWxiiFaYLfIomYvgHKYr70&#10;/9FdDUj1dHRVB85zcIismrtf3B3QpQ//nh++TrasPA5zEGy8m6Y92zpYgVC0mAkCBP/Lr4kGv+i7&#10;zJo1698CvT2WwP5+aa8NltPgoeLSzx/myGZx7DUCnqVUGTF0vFy7eB/+7UjZhLlPMzA0dD4GoV47&#10;91CG4zNJT7KgzLlJp08hd4dqHMPXEelMh6/IgB8w8Sb2tjj18ZWr+PzQnq6S+DgdvU0jZcSwUAlw&#10;maAay1yJeygnD10H1whWIsQJJuHwQVQANYTTFHSl+LDjviSCRweMmPpXheDynJ6QAN+eAV7uqazt&#10;tc1mscFgtcP6DRPf4bDFYZ6QhZ4/dVNGwOMWd+KanD5yVR2Kh7eTgUgPuXL2rowLpBbsKP7OYXLn&#10;2mOZO3EtdICzOBA+En8/TRx6O0FbTpXebT2k7w/OMqyXu1KwBnZxkvu3UmSMV9kVjOasGihY/l7u&#10;iRPGBn9TnjX/VX9m6tTg/wgJ8J4Jtp5nl+iGQnBXOFWYbuzY102cewepvwe5TpGrZx/LuRO3xdMh&#10;QBE6wHmCJD3OwmG4DbYep5wXV8/GQxa7yuYVR2TH2uMyM2yVuA11Vb/zgmnn4QL736RD2FPUqD37&#10;erjlhQb6jmE/mL9q4r3u4sePH//vaLsBc9wtlaywrC55FsRwhznGy8xahyt7mJdu53q5aWk89Gop&#10;+VpGOyeVAACzjQ4OdM1NGD3Sz3W6s/OrlcG87mb8NX1v+qSw2jDTZiIOngQl5yXRVFqLy/KaS/Y+&#10;x3uz1XUQggxwUT4KCfQJmzVpzHt/TXv+q1gr/cITQ4MbhviPGAGFbi/acyTTdKOmy4tlpPQh2zoM&#10;/Bl/x8/ws0Qp/43WEU9G+nhsHT1yhOuM8LCa7K74q1js317iL3MHOKTddP3dnc87//v91p/WftT4&#10;/W8T6jZxSqrVcEpyzfqbkqrVPpVctdaDlMo1ctIr1Sh6WqnmyzyMmSzEVYQphIWYcpSPKw/XcwzC&#10;eYqJOJxlloUrE3/ncJyM92qYLu3fvLJMn3uKzz3H7/Peqyn5+JP3430LMHglFxcGjUsyBsknV6md&#10;kVy17q3EavWOJtZosDqpdsMx8Q2bD7zXvNUnTz755r2XX3/9f7GWvzNdBMbfwPGXeSz/9tb2diAY&#10;Bzy6TZu/T2rT+d/i329TM6Fxsy6JdRtNTKpeb29ylZoPMirVzMutXPNlAQBEUHJ4u5pOZZw59xfw&#10;d75vFi4ylAKsoxDreQZGkFa51vOUKrVvJNdsuCm5QbPAJy1atH30449vS5s2/8R9Ifj/dnr+tgO/&#10;uh3gwbxcu/Y/Xm/S5HcPmrf6MKluQ9/UGnV2pFSpmZAD6VZQqdbLXEg/Hvo3DlZI2lT94gx4/cIk&#10;8FT9egt/t7pS8G9e5s/wsxwtrn/feN83yFS4/hxc1AbIyNKpAVStcw/aSFRS46bDkz74pEFq1eb/&#10;nzRp8g/oPv03wP/qTvv/shcieF9Wrfp/E+u2+H18wyZfJNdqEJ5atfb57Eo1n2MQtwIupWza64DA&#10;CEwjIHmvqrgw8zm1cU1J+wBzCD+vI+nf15X0zvUko2d9yRzYQLIcGkqWYyPJcm0sWZ5NJNsblw+m&#10;ho/A5YuLE8Qxbzjbv5l28d/8OX/PC5/P8sB3XXA5NpbMIY0ks18jyejeUDI61JeMb/C8T/DclrUl&#10;rSFmFtfEgOoqeCe8d8rbvAwMgoxBX88r7gUZHwHPweYZlWo9S6le/3hy/aYjU1t/3CKzXuv/FDBP&#10;mir/y47W35bzS+wAARz/xz/+S2K9ppWT6jXum1Kj3saMKrWSnhnAax7JXNbBtZKkKTj0KVVw1asB&#10;kNaW9G8Bzh4NJNMBoPTkaGAAMqip5IwE+HgF4QrQQWkCKEH557gUY8DF9wk0vZv+jmQSYCqZg8AM&#10;ujSQ9C/ACDCuOq0WwF8R6+W6lTZg0gheAfgEewHA/pxgr1rncXqthosTm7Zqd79x4z8+bNnyn//m&#10;2PolUPEX9oybJgmcVq9p25Sa9RdnVq4d/6xijZfPcJDKpTJbAxeHMIWHuRUka7u6kjEAkhSSMDtA&#10;A6y6dKD+FHASSL/E9brvqDMAMiaCH/fJcmkimb0bSvrX9SStKaR+dUp8XNaqfxnMMgO/zzMBPb16&#10;7TvpdRpPSfqgTev4Jm1+R3PoL+wI/u11f8oOUH17+Pbb//ygTuMqyXWbDkirXncfbN+c3Io1X1Ii&#10;lCmBjQCuhM/Xh8T9rA5UYajBkFTZ/ibgBpqkWnkBYQSnrhab/8Q9ed9gXGG4wvGcWY0kexGuFbjW&#10;N5TsbQ0key+u6PqSc7S+ZJ/AdQrXGVzn6kn2+XqScwHXefz+HH521vT7GPx5BNcBXLtxbcE91uJ+&#10;S3HNxzUd958ILWIMVPORUNP5Hr64RvAyqPDWzKU86ybouU8AfRY+nwnVP6NzfUn/ELPtoeKnUL2H&#10;Z17NuS+HZM+m+g5HXSYcdGm1G2yOb9zyx5RGrf50E175n3Jm/vbdX+EOUBLHN2nybkq9xj1Sq9Xb&#10;TRA/hyQmty8VxEaHEVTm1GZw7kDyKlXZpCarQ8nDWdYhtgJtFgCRRWk9BuCYBpAuBXi2AkTHALrL&#10;AN/9upKTVEdy0nBl4Mo0Xfw7f5aKK8V0JeNPq+sp/v00uXY5rpLfVffS783n8HnptfEOuLJM78Of&#10;P8F1G+95vq5iJtnrwRAWQisJx/6EgAmQAejgfxXQG8BO30DmwEaS/lVdSW0AoIOREuxmkPPvduhI&#10;H4cO8vTaDTYkN27+bVKzZn+A9932qIJf4dn92yuZdoA2cXrlyv+eXrt+69Qa9ednV679hCAmke2C&#10;2HhQKIFxgNLbAsBwGmVRMhG8BGFp4C1xcPG9Ubgo7VYBsJSiBGw8gJBOkAIkGbgIGoLIBjhL+5kZ&#10;tCm1JRvfTU2sL/cfN5GL99+XY7fbyO7rX8iGy9/Iqovfy7IL7dW1/MIPEnXpe9l+5Ws5dONTOXu3&#10;tdx82FwS42ELJ2qMhPd9hnvyzxx1vcK7cR1GRkTwP8B9qS1QE1iMfZgIJgapryS+ugxmRGn7y/0f&#10;icsHKnz/hpL2aR1ls2sSvWwHnXLEVawpWVXrxqfWbTwhsV7Leklt2vzb35xvv1LWEV2hwt+nNGr0&#10;p7Q6TbtlUaWuWDPvKYBcqjdaPwiVTVK4Yz3JpAdYOYLKkMAWBxEHE+pp9jyAl2owDnDOI0o3k1R7&#10;TdAawaQDjeB9HN9YYm5/LIvP/SiBx/vLkIOO0mufq/TY5yY9cfXB3/vud5F+B1yk/wFnGWDj4s/7&#10;4zP8XO/92nd77HOXfvtcxO3wEJl6qpvsvPoVAN9C0hPrAeB1DEB/BZDbYghpJmaWij/v15HsWAB+&#10;HfZtGhgoTIwsW34Ce2CnUxFOu6zhjeF0rCtp9eGZh2OuLEnOc8GEm/RKNV+k1WqwLaFB82/vtGjx&#10;+7/Fzv/MAD9TocI/JDRoUBFq9ZDsqnVP5VSs8SIbhCpTGpPojSCJ29dTYRzNm1uKFDaGf+jsGm9S&#10;l480kJy7ADClEQHMP19FqpXyWQViXFmQnHcfNZWtkKyjYvrIgP1OCsAEoz3AWoLYCaC2d9kGvP79&#10;/vud1bN6AfCuAHpEXAeJu/uBpCTUf7Mg1/dBl/CU9teh0u+FZIddr+x5mju6Da+H6WwBXTkiTSD/&#10;Gip7Xc37XhbIGT9HdEMyazY4ntzo/W7wqr8FgGvze//238+7A9zohw1avpVar3G/zOr1YssN5BqI&#10;IUNdyxyIQ8IDUpoqrYOYf1J9pgTGAcu5BTUSwH1KAL+GulyWKq2BuK7ce9RMdkBKjiaIAUgFYlyU&#10;rAMgfUteRnDyc57Sb2+A9N0dKr13hUsvTIrptXMWrtm4ZuKagp+Pkz57gyGZffB5N9M9dfDr97N8&#10;Vn88m1Kd2gCleeQ5HeQNfh6QE+xklPQj4O/ZVwB0OPKyKNGDwFiVw87krLMHdIIcv8vsC3Ud0YhU&#10;+kbKUNU1gNeSzFr1jyU3eb/zvTZt/sDswJ/3ZP/13f03d2Ajp9Wu/3VG9Xrbst6rkZ8N1bpUiUz7&#10;GVw6/TvYxVSpA0sBshHEdFxFmBxWD022LyXIG5LA+n10dToL9733uKnsuvqlhJ3oJYMOaKp0X6jB&#10;lJS2VGdd8hJk/fYGSq8dc6Tr5m3SaX2sdIy6JB2irpiuy+rfHdddLHlFXcRnMABH/+y6OOm88aB0&#10;37Zc+uwOA9g98XyjhC/5LtQUCHK+L0EeAXOANnpyIjQYOurMdvkb3j/drLkLoO+DNJ8NejEyYKSj&#10;LSluiq8zUYdxdBVDLwfAMyrXeplZq+H6+MatPrzWqh1njv0tAeZ1edDlCrX/EbnS9VNrNRyfA2cX&#10;Y8d2bWSdOLCp0n+AbexmArI9z7Rut8HxkjUXnP8gDgc9zgTwzwliJYmbyp5rX8q42NcDcc8d86TL&#10;pj0A6jkTMAnaC2/s0sHeacNx6b51FUA+7hVA7mIC+WAN5HdaS1ICQG5ywGnOtzcMctro9M7DE5+9&#10;vb5kTQE9AyDJjZ53WyCHyUXzK70tnIzlAHguBEV2ldqpSQ2bhsY3eb8mtMa/edHLC27m/6bXqf89&#10;HF4HIZFf2PVa60CuDYkMJ4lZItsCspGLjwXB18AxcxH2sO6t/TnUaUgqpU5DEhPEE2J7mJ1aryKJ&#10;e+6YK1037QJo48oF4k7rL0Bqm4AedUE6rD0vP67hdU678O8O+HlHXJ3ADPj5jrzsMAYN5JeFIO8G&#10;kPfePRYg9zJJckeTzV6KJId6735YA/kZSPKkhIY/L8hN6nrOaTjg6G0fZVLVdUZuxxbPcgLAkXOQ&#10;xoQYYzKMIWqSgr+z8o32d3bNegeSmn34VVLnzv9W3rP9V/U5lZqJWHJa7YaeOVVq331WsbptqawD&#10;GbZRWpvaWsiJapUtG9kEZNrQWQijZDGxgnaxHud9gxLDrE4rEDeRfdc/l/CT3cXh4HAlueiRtlSn&#10;jfYqAUFV1xVgoTo9GyDeCZCdNYGYKrQd0BGMAGe7lXHy5YJY+WDSYWk0cq/U8touVZ23SKXhm6Si&#10;w0btGrpR3sPFv1d23CTV3LZIXd+d0jzsgHwy85h8u+S0Aj2fpYBeFsjXa5K8t5LkBLm+Dq6Ff7dc&#10;o66u9ybIj2jq+mlI8sQnAPmb9K4b6WqKsyt7nIw81GCL27LD1VlqpmLjqe/DBq9kArideDgr07Kq&#10;1X2Y3LCp68OWn9K59jfbm6GohAbN6qTVajg1p3KtTLu2sg7mBpDKnaBiIVZp12OtFzJMAAEJZCZI&#10;vGEgF4O4jooNH7jxmUxBGGhY9DATiMu2iQfAHqVDq9eOWbCJd0BqngFAdTvYNqh0sBHEn82JkSaj&#10;90k11y0KrAqwwzYqIL/qxe+9N2SD+n4dn53yQfhh+TpSBzmGuJUH5BuOmUHeHyCnp34AfAQaw7Iv&#10;yWmXexzRJPnpOx9Kws8FclOUIvuaBnDlVdedbbYAzoiId1PJgDmnimp4BvWCFaucBzrXMivXfJZS&#10;v+mUx01b1fir9JwzHBVfr3HjtJoNI7IQU858r8ZLqja8LBxg3Egmg7TWpTJTJm2En3TVajR+z0QP&#10;cGblOX1DYSZjiOkBQBwNEE8HiB0BYh7KPrhKd2zxcMOxtQ8ghgdac2ydLp8khsTUQdx09H6p7rZV&#10;3oO05VUWiCsO2yTvmj+r/Z1X2d/TmEQlfL8uQN4KGgBB3v5VJLkB5Jbqum2gU5JrITSAHOp6JEJo&#10;p34ukOsSHOmz2ZE4LyNNNrgtcJsy3DKRw5+GIpXUiqbCFCvpzbPLBJdMxL6T6zRZktiiRX3Wjf+v&#10;V7kpmR/Vad4AZXWL6cVGR46SYNY5YjWo2F8iDKU7vWzZQpTKSEfMmg2uexzOrsQ3A2QdxNlw8Dx4&#10;3FhlX8043VWcDzkAxC4mEFO9tOWh1iUUQewvvXfOMICY3uky1GmA+AdI4s/nnpBmYwBi963FKnQZ&#10;kpggfodSG59r4I15BBMPyZhlp+TwqXtyEk0z522+IANmHpWW/rukstNm7bMK5KVLdyXJCXJoAXVH&#10;aJK8rVmSl0ddvySd7YLcviTXQe4JSc4Q2qk7H5kkuTHr7Sc63uhNT4An/SDyFiaXIb0RImOOf/on&#10;yE9n0pINya3sbgK8ck0BuFcktmhdXzp3/t8X86at8bh+s+opNRvMyEINsk3JrKvYiCmnf48NZiki&#10;kz2swaw7vRhDXgMue8OkXv8kZ5eW7MGMrYfI2Dpy81OZdaYLki6GAsAaiPvBZrSd8GEJ4l67MLsR&#10;8yQ6rT8Fu5QALgeIV8XJFwRx6H6p4bHtlUFM6VsfdnSHidEyZuUZWRl1WhZO2iGeXWbJj5hMMzd0&#10;iyyatFP6YHDokK8nyYzA9bJ61QmZuvas9Jl+RJr77ZRKsLNfFeQVAfI6ALmS5BGnXskm77zhKEJo&#10;tMnHl9vxRpD3xuV5lOq6AeRJGv1+kned54cAvwr1nA42hkGNNenGc0jPuVdTVJshwYU176WAG5K7&#10;KLVuo/nJrVtXj/rfktByB40Fkms19M+uVCvNps2sg7kmemm1A5i9SwEzAU1bmXnEj0wq9ms5vHgI&#10;0H8LB+ERQHz01icy52xnxFuNIGbWlr1kDwJZk8S9dk2Trls2A8QntbhwaZLY5Hz6YdU5+XxerDSD&#10;k6qGJ0AMSaicWWVJYoDonaEb5B2HDVIPIG4/IVpClp+R5WsxyCV8p3j3mCPdMAqKc8I4/pljGTmp&#10;b/74beh0vFsGfR2upgry5xwpycup3VSZPXqTrFodKxNXnZHuUw5L4xE7pOLwjWapT/CWZqdXdNhk&#10;Iclb0SZ/JZBfwv4B5MrxRpB724iT20iG0UFOmzyuo5xEzvuTJ42Ud/0ngZzgfgzpTZ8MU4DpwynF&#10;7mZdvD1w05xkBVlWlVo5ifWbByPf/A9/sfnmLHFMqtek09Mqda8+fa+67WQRAhpqNkNSWV5lgHkK&#10;fn/49VVsEpleVuZOH7/1scw/20k5aPpAAlMaly2JnXHY/KBOT4Uk3ogQzwnpACms1GmGiEqJFf9A&#10;STw/VpqPPSA1TSAul02sgxhArue5XX4YHy3By07LUoJ48i7x7T1PumMkGMGpg7jr+2MwJVm7ikG9&#10;HaDeYwFqy8+NMU2CDhb3TjNU2/SVq09JGKR+l8mHpBFUeb7vO7TPyYDKArlS1zeAEWxUHnbleHtV&#10;kFOSb12NOPkEA8hpj9u3yXsjaYeRBqrrTGuN1UFuUaTyCuo6HayslkOSSxbSg7MY+7YD7ix0kFGS&#10;m1lrdhxqwAG95fcTmzTvHt/ku7+cHv/0/CU1bN4AtcpbmMZps9GAyQGW9iliubCZ7arZ3MCp+D1L&#10;EvWSwHJKZp1Tx6MCiQUQC8DJSWzmTZdPnSaIfZFSCRBvXQ8Qx5gys/QsLXse6otCSayB+KDU9ILU&#10;g81aHhBTGlIF5lUXavj3AHHQ0lOyGCCOmLpb/PvNlx5qYidGsZskrhGc1n8vL6jtfa8LpL1P9zmy&#10;cOIOWbbmlIxaDufepEOKwbxres+ytAsVVjPY5FTXP8A9zCBXcfWyQmiQ5DrId+kgtw9w+jq03HWC&#10;3EW8jgySRSaQxytJrmlq5VbX9VJXlpiOR9pwaeCmzd0GCS3MObcFbsa5UfedVqfh/ietWjX91TvT&#10;7jRp8u+JtRu5Z1eumQFPYEnprKvaqE3OHII8bNottmxmgnkSwHwIYCanLIe9bAYxQiIx4NAkojeI&#10;2RfEpXOrbEnsZALxFEiIdSrZQkuxLAvEcGwBxIwTtxx3EDHiHZbx4TKcUJR+vOoAxN/h+/6LT0nE&#10;mtMSOX2PBA1cKL0wZbW8IH5ToC5xHwwH5RDRbu+PFv8+8yVyyi5ZAkYTtOSU/AAToI77Ns0swPVK&#10;IIcdXweSvNVrgfyIlgyza6Iph70MkDOt1QxyTV0/gXNCps8S0+cp5QC5KZqSvR+SO6x0yc0citTG&#10;8JbbaPCgPOX4OcqCnyU2bBH0sOWX//Wr85LTAfC4ftNGaEJwEG2A7CeOwG5m0zxVVGEdmtIdYMy/&#10;3oHUwiel28w6iJ8AxCdvf4RSxA4y4uggxaE1EJdlE4Ob7xuBQzEZII5S3tnygRhTclebQDz+oNT2&#10;3iGVjUke5QDx25Bytd22ybeQ5L6LT8pCSMHIGXtl5OAI6Y2RygrEGKJOSVuaJC7rd5Tm39cPVDb1&#10;EtjUAzCLm/fuApB2bVmsppd1H+vfcwIwQd4D039HDlyEGWJ7JXLtGfEDyL8dGy01XbfJW4h7v/tK&#10;IIe6TpC/liS/CCZ8RKnrvXdNsgPykja5lhiEGW04N4sAcqrrBDkleKkgJ7jpMafNzdpwWw41Uzun&#10;jE71JKW61qdNAdwqbMvW0Oi7djKt1Ufv/2oaONB2Tq7fZCDys1PsSme8eNqHqHxhx0tbHm1uCqX2&#10;Sngd75q82SW6eWhhjMQnDVT8cun59uJ3bACcWU4mm9heOWJxEkQ/BeJwEH8tChheDcRfLTwp71Mq&#10;+ViDuPSED3qm38bhrum6VdrCMeYTqYE4YtY+CRm6WPrCI62BOOQng5hOsA5NQ6TbB2PEFZ7veWO3&#10;SsyBy5Keki3PnuZivNh9WbsQKv2QSOn32QTpiM925HN/IsjJPOiQ6wOGNNphsSyZvV8WQpJ7Y61f&#10;hx6Q6i5bNJDDwVd+Sb5BZb7VHbFLWiE0p9T11VoiTNnqug7yNTYkuR2b3FRqyhReL4B8ITS94zDb&#10;ngDkVNWfQZKXaBpBh9o9+IOWQOtUnV5MDR/M2qepkMitiaQh18JeWyY1WKFKnZyUZh94snHDn1Vq&#10;s6MjwlQRqGO2bzszRNUN6goXbUs6U0KjnC77DHKxrRoK6N037qAccdOVbyQ4pq/KUCqWxKXFiR0h&#10;tb3haJmkODhDKJozqyx1+qIKzZhBDMlR2XFzucNMCsQ4wDVwkL/CgfaKOCnzV8MmBohHD18CMI1/&#10;oyAmMLsDxG5dZykHlwJxcpYUFb6Qly9f2r2eP83DTMD7EmUCeV+CHAB/IyCHlkGQ9/90vIQ5LZOl&#10;8w/KfEhy90Wx8hkSaKoiRq6BvOwYudEmJ8hVCA2hu6+xr6STRa67DWellrt+EfSnJCfIdUleRsYb&#10;NT5Icmp8FB7rLn0rPIeqYYR1YQrAzfOr0pHt2dtIQc0ADlJr2Es9rSZP0Q8guU7jTUmffFLlFy/3&#10;1OLOULer1jkN9cG+7dyilmQ5AbD2pDNVl81QYeIt7WZuGqt7WAgx8ng/5dzqq7K27CV8aPYUQdx7&#10;90QV/+y88TAAfN4UZrJfycTiBwXiRSeVRKCNx8QMc850GWEmOsAI4mrOm+ULJIt44ODOhec4AtIq&#10;1HmZUnk7QhITfD9VnS6WxKEA8WxZALX6BECcBklcVFQ6iEsDOKCP6egA+XmAfNEhGQlp2/dTkyTn&#10;e/9ESU5GQW1k8FcTZbz7Slm68JDMAchdFsZKm+C9ygdBkJcnEaYY5Jok10AOSb5Ii5OXF+RU17sp&#10;dV23yUsHOSMkBLn/sf6y+9oXaBbRwARuU+UZO7lQJWevNr1KzNpTbqoMS21mX2rTQ55Ws/71J01b&#10;tjmDwQa/iNRWHUfQxC2rSu3HiL/ZBjQ8f+lf19G4lh3pzBK57LMm6WxStSmZGTdefbGdOCF7ixtp&#10;O/1SI0D//V6QxOMB4pUA8aFygviCIn5bghgOGoZcCOLypl4ypEMQU9pQ6rgBxHPg2IqYc0DCXJfL&#10;oK8maWrtmwIxwNANHm8NxNsViFPLIYlLBXEpElx9jyCnJAfI10XoIIeG0fTNMCeaCLzX0G8mS7j3&#10;GlkacVhmIRHGacEJ+QgFKQQu9/i9cqvrpji5tbpuBnlZ3nVNXe9mluSIk6vQWUlVXU9nZbHOKpzT&#10;BHjTn0M9N6vmlNo410pq24pvm/CQ3ha2tt5I0crOZrppdrXa6UktP+jD3uY/K7DZmTO5YbNB2ZVq&#10;5KAbp21AwymQ0R3qtr3KKS6KrW3ZkM7kTSSY2SZn8+W24hStg9k68UNTtZk/3WPHIum86YCpppix&#10;4tIkMUCMcsO2sMk+CEc4BtlTVSBVyy2JAWJKEUqFT0btU9JlNkE876CMc1uJDK1wZQ8rm/gnSjQl&#10;iQlixJ7dus2WhRNMIE6iOl1Uqjr9k0BcTpBfO/9A1keaQE4zgiD/qb4AOOy45o6417BvJ8skr9Wy&#10;ZOFh7PFZcVaSfB9Arqnr5ZfkGsg1SW6yycHEX0WSU0j03B6Boht/CA8juIvPZW90gRl+cJhsu/o1&#10;Gjeyl5tJatOMfIzMNLZa1lsxWUttquM9TOq4DQ95Bu3sSrXzEhq39Etp1YrNGd78f/fee++fkuo1&#10;8kHsGTnbdgCNahZOabAZqqITIQTXHqgnhva2tFEuowPm6BN97ISetOytPlCrtZJEqNRlpF6yhvib&#10;yFPSGkkP9ZDnzDLE8oNYUwUpLT6CakjpMVOBOFrGe64Wh2+nKM80DzO9wF1+ihfZAGJ3SmIF4iuS&#10;mpQJdfrPCOJygFw53i4A5IsPS7DDEun7M4DcAZJ8oucqWWylrjP55VVBrpecKnUdDs+v4fhknXlp&#10;Tjc9zbfL5l04f2Pt1pAzHh56orfcftS8WCXnGYfQUtmP9gpGoI6r0Fc9NEy0Aew0hr0wGSapQfPJ&#10;ma1b/+cbRTUBnVi3cTCbFiCZxLaEboj2q2gVY9d+Hoe480mjuo3EEwD68M1PxOUQ0zO1hIHiIgmt&#10;nU4f9NrqwiYBlMalSGQSiOWIrCd+HRDTK9s6aI84zj8hM9ackYgFh2QiVEPH76eq1Eqq0z8ZxEjm&#10;oFTqqktiJHWcOHBVUhIBYkjiFy9+gl1cFhB/5t/rIN8AkIcMWyJ94Hh705KcIJ/gsUoiQZs5UWfF&#10;FdL341FQ1yGRXxXklPpVnDZJg8Dd8unsGHPeuv3MwEs4h8if3xNsUs0tC1HovHXGOT6JyIymipuk&#10;Nj3kp1ANhri2zaQVSOws58aS2gR9zTmeyEbYC+OLBcCee71Nm9+9EWCrsTT1mgTmvFejyC6gmyKZ&#10;xJUNC6ySSUwlkVnMCmPPa0OrIBZPRKNwYjjKF5kgUgLQ+92h/iwEJ0WdsUoCsW0XsSyRjhLLkkT7&#10;ucrM7qK9xvDK+yCow7wTMp0ghso3acQacfphmlKjNRD/tFgxv18CxAevwNT4ywdxWeq+BvKHsnHJ&#10;EYB8qfSB4+1Hqtk/UV2nZtQRue2dQB8HqOvj3QFyaFHzouBdh0f8Y5hIr+p4I8CrIlrxAc4RE4lK&#10;AzabV7CR4wBzU4hiQUQfkCPMx1jkTVj0TTcVimRNBkZsecdpqroj7NUMySqcN8apJFZ29lP0LE9q&#10;2GJuVrPPfvuTgA0v9z/EN2juBpW70C6gwWFUeSRDVsbsML3GeSak901rh1gd1W7WE3WzJWuRnQBw&#10;D+mxfYlJ1bYNaKrYH6NjRw1kM5VWDKFAbMp2agFVfMjcGFWdFBFxRML9o8Tlx+lIxHhTINYKJZis&#10;QccW0ytPKBBnSOFfuCQuC8Rl/Z4gv06QLz0qIcOXwruuhfbeBMh1m3zoN+Eyzn2FBnKAzwMm2Mch&#10;+1SabnkkOe3w6sgnoMbXMYpmnn0HG9tMaVqlpcRmQovPkYFyAz3TSwD7NtTxGXbSTE3ATm0OVdwG&#10;sNmfLwddTlMbtZiY0aDNf7wWsJnDndC0VVeMqXlm04ZmhgwmWWQ625fQauaT3nnE4OFmFhjrkxki&#10;KKlyo3kdGgmwiYA9Cc0CiZbIi9bDG8aEBg3ETPjYKE3h2R4AAk0BiCMXH5UpgevEreMMpDuC21MS&#10;lyN/urRsK6rjGohHa97pibCJCeInfwNxuUB+8aFsWqaBvA9A/qYkOavUSF9618e6rlROzXno8eaJ&#10;FNyPQ/aWCnKeH16MjNDBahvYFDSnVUVZcdfVYondE+d6wbmOpkEIBs84NVUkq2RT0NmR2FlMVOHw&#10;QH2OmEFiE9hIwS5Mav6h9ys7z1galoC5wGlV6qTazRJDwz81V8o6f1tXuadD5aaEttF9JBbF7gxZ&#10;lVS7HeFt9ENTAdQGq6SBkpySHkwWBGiA1i4F4iEbUU20Q/rOPi6TCeIlx2XKyA3i1nmm9GgVqohc&#10;niKI8oC4C0HchZKYIL4qyWVKYgxcxX8vXhTJ86xklHzeU38WFeYrj7b+X2FeruQ9y5bCAu3n/E1Z&#10;4Pjf8vunlOQA+eZlxzSQI9PuxyYj34wkN2XODW0bjrAjJTmSYdbHiRf6sjGi8Z61JGeqL642047i&#10;DNoGNtsrM71Y65tuGfqifc0y3qsP3i85vojAvoNwLyS2TVWcsWz4pigwbRWEqAYMVetkp73fhj3J&#10;/6ncEjvx0+9/n1il7rln79pxiqG8LL0v+jyxWbp1QQa93JyXdMVS5Va9oOE8yEBzvo2Xv9VGw1hM&#10;mtAcY333jFXZXyxptAXqL+G1rIbihz8NWq8aA/SCCj4pKk4il8fItJCN4tFtlvRETvIbBXHLUSrt&#10;chG905DEpYMYQHxRKLlZ8ZJ657A8iF0iV7eHytmV7nIiYqgcnTtI9od3lQ1e78tqh/oS5faR7Brb&#10;T+I2zpUn187I0YhQWT7sc9k8sp+c2bhIku9dE4L9zwFeMpuC/FzJTHkiCXeuyqPr5+XRtTi5c+64&#10;3Dh5UF33zh+XhJsXJDPhkRQ8f2p29pk5lekvr/r+VNdvXHokW5Yfl1HIxOvzCSX5mwM5Q5AK5C7L&#10;kGOAtFaCfKkGcma6/WHgOlTYbZfvltGnU1K4ENRdNu1DiHWEYQqKJq3VWCNEbPbf+NzSaaanPtPG&#10;5hQSTjC1JbGBKw6eUNlnNrziOfxZjbp3n7Rq07RcXVXYzzipTqMFuSjMKNEw3/SA9B+Q72onDp3F&#10;gozTqK7ii9vI305DPG85hrWxYsayckr3do8DqI9bgLo9uOUPUIV6broknluvSDjCWpErYmQ6ivu9&#10;0Big14dj3yiIO8PGdgGIKYljCeIn6bCJC+17p4vy5VnqNXlyLkKubh4osXM/kINh1WV3YEXZ7lNR&#10;tnhWlg0uVWTtsCqycmAVWdq3kkT2qiSLuleW+Z0ry9wfK8r/3957gGV5ptvC2WefffZ1/rNPm9lT&#10;MimTsWUyM0lmMpPMZCbJJJn0boxJ7JUiSO+9CghSLKDYEFBURIpYEelKFURB7L1iF5We+1/reb8X&#10;P+BTEMlMZs5cud4LQ/nK+z3rude97nXfz/wPH5fYz4ZL/NgXZO5nT0v4e0/IrLceleC3HpPoMb+T&#10;9HAHOViWK3duXvtWAd548rCUZSZKir+ZRE14RQI+HCHebz4unujt93ztR+ryeO2H4vXnH4jv6z+Q&#10;gDd+qF5nBF7vPLz+ZRNelNU270ma55eyabaVFCyfJdUbk+X47iK5dv4k7uNddvIgQFcgrzstG1YC&#10;5NaJMoGRHFbUh/XMK+GNLA4gNwfI6QKkkWgJ6Lr7yiqZlrZPRnJOHEctYx1+bgC4AnV6PtawZ69I&#10;rU1OtZUNqF9zEIfJgwY5yng3cKQPQOxZxwawr2HIpprRp3Ls7s0gnEPe+Ozvtp56883H7hutSbsv&#10;vvTyFyhdtZoUxpBHX/kTSlH3copR/d6KDqt7DMRnpL4Las1Xe3e6iLbL0SH2eVqJfLJmr4zLrBO/&#10;oqOSWH5c1mTXyAI0KLiMXSgTXjOA+CGVVD0npkptO1qLxATxRebEbfcBMahxZ/st2AJ3yemd3rI3&#10;5XUpmzdciiKGAMzDJMdvuGzyGCFZzsMB5uEA8zBZNX2YJE0eBjAPlaVfE8w/k4Wf/0ziPvuZLPjk&#10;ZzL3o59J1IdPScQHP5XQ934qs959UgLfeUL83n5cfN56XLxef1TcX/2RzBr5nGREucqphhppQwQf&#10;jDLY1XOnZEdSlMRMeQPP9YQGYF6v/1g8cHniuQlsn788iZ//VHzxO/5vPyZBbz8qIe88ig3oJxL5&#10;AUD90VMS+zHe06c/k0V4b4u/5Mb1lCwb84Qs/uoJWTjqSYn/8pey1u5jKU0Kl/MH90g7mMCDgFv/&#10;3TsA+SGCPGWXBM4EyF/XQD4YwlsXyDH6KRAbyArUydcVHpK4ypNis/2QAvbHazALnaDG9Ju7Ytld&#10;YwqHNWTtf//eoGbAI7C3g/EiheXxxr0GMMCodeUN9GbfK7/GkMOLL/3R9b759VFFu3+BSSXDe0dp&#10;CmPPYKia1b3zaJ6z3MThf/fof9ZA/VyvSD0Zjp0J2y3FstBRwqpXSHJVg6zNrpUFaFBgJP5WQPzF&#10;fJg9sjUQn+0bxGoxgVbfuVwr5yr9pSHtValePBRgHiIlc4ZLPiJzjt8IDcxOOpiHG8A8VBLGDzGA&#10;GZG5C8xDAAQdzE9J2HtPGsD8eBeYff5CMD3RdXm89qg4vvg9cXv1x7LEbqTs37lVmpGHDwTcTdcv&#10;y7YlodgonhUPgNgdUTjw3SGyePxfJNvRUooDZkn57IVSHp4gO8OSpWDWKtnmt0qyPJNlrWuCJNrH&#10;y2KrKFkwzV9ixllLzOgvZO7nf5S4z0fIktFPyrKxT8mKiUMkeepQWWMxTNJshkm6/XBZjX8vGvWE&#10;LPj4CVk14zXZk7kYGsOVAYFbBzkj+aH6M5JtAPl4gPyzQQb59HfCVSqQuDhf0gqPyKLddeJRHoG8&#10;2kqtX65jdg0qKyl6FTL3f3B/UBMnmBdwMxnOM1OHDeg1bObXJmj4TXzv0vBfnbv86jsvmaThqY+M&#10;/tdzz/3Oj7T7XsfbXMWHf8PUCZH67LCG3nl0zyNZCerEPZ/ImBwrsSh0kNm1MTgzOUvWb80FiEGn&#10;xyyS8YMUiVlvVv3DELYcMcFj2ZxNCsQXzl6Vtj4isXH06Gi9JtePrZPj20ZKXfIIgHmIlM0fJsUA&#10;M2n2Nl+A2X2EZALMaYzMljqY9cg81ECzhyCKDUE0G6IicyQiczgiswbmJ7pF5p5gNga2+6uPiu0L&#10;/4mL4P6RJLqNlxP7KhH1WvsN7tMHamSJ/efi9cZPxAtz6FfafCr18dFyfU26XFu1QU4vWScNMYlS&#10;GbZYSgLjJM83TrZ5L5TNXssl22uVpHmlSop7miQ4pUmczRqJnpEiYWarxX9KiniOTxCPr6PF/2s7&#10;mY8NYpXZCFlnPUTSHYZJtutwdb9yg0ao/ydrWfjZTwDuP8jBwjRpvTOwDapntGckPwKQb1y9S0Ls&#10;V8rkt5CTv+CDSP5w3oMuuv6Sv0x/J0IC4KZLXLJFspEaJTasFq/KIIDbCuvbGp2FWqS+74QVpqmH&#10;QMPn3EM4Iw3/CjT8HtNLm1G/bvz1S8nnfv3KD3rR8JPvfTb04tBnLphs0ngcnP4FOMacTDdo3ABN&#10;uAHafdNEHq2B+ue4hsmdK88jJ5wotScSZN3WPIkFiJ2+BohfDbvb2/sQgwG6QIzHcBqzEK2I2ZKG&#10;hgSC2Wv6UpnjvlYOg7J1dt67JdEUFexsuyXn98TJnhUvSOncIVLUBeanFZgZmbvAPI00e6ii2UtI&#10;s79gzqyBuRvNfp80+8HA3D1i/0Sc//AjcXjxB+L0++9L8Ke/lNLM5XLr+pU+gU2ha7752wD0j2Xe&#10;uD/INn8r2eQ8TZaNw8kiHz8vQe8MF983fyreb4D2/xmgV9ejKgXwe/0xCXwD6cEbw2X2X34tEe++&#10;jr/5UiJGOUjo2DkSMGmFeExMEYcxK8Xqi5UyfeQqsR61SMImWcta+9/JZs/hsj1guBSEjQDLGSE7&#10;godL0pShoOgaTS9N8pPb1y4iag+Ou4463VYMhYxGOXPt4jzVT06772R0z43EoIdBo+soj057O1JZ&#10;Zgny9NJ8abgQLS03P0Qv9tOIyMNwmejJNtBwNU3FFA1nrwQaQ668jM4uE/Vr9mIjWjc1vvbm+3Wj&#10;R/+3LmCzd7Px+RdDmk2dJqmLY9gtTKrdjNKsu/GUyK7yFUE8VG4BxK23xsmNy/OkqjgTDQpp4vBV&#10;vIwDiOmfftjpHjqImRM7oAGCEz5oU1yOoXxsH5zG6Zl0h7FPGA0DfvgeyyYPCuqb52ukLn2yFEYM&#10;U4twKyLNRkZmR4DZxihnngQwj2POPFQWKzBr+eUC5Jldkfn9pww5MyOzgWYrit2dZhsD2Pjfbn9+&#10;TGb87kfi8upPxAd5LnNdt1cexfVD8QN1LlodC5Hy0j2Bff7YAVnmOEoCkK/74zF8X3hUPJ75ngS8&#10;8BNZMfp3EOmeUTmz95vadfe5H8f3H5cA5PjB+NswCGPM/6PBNuZ99FMIfU+qa977Q2XOuy9IwLuj&#10;xPFjiE+frRCzz5PF+osk8R6/UBIdJkhO8C8VyymPHSF7Exi1sREC2KTqiRMel8rVQXLnOt7DIFhb&#10;CepVaINlhGXOPfaVWWKL1CvKIxVtpvmq1TQMTSST3woHyB9+4oyx8DblrUgMpFiBTrdMOVK3Tppv&#10;Bkhb0/s4EfRpuQmQ38SsNBX0iBu0H9/EYY33VMMnPC+Xhj1tcoJKC6L1pd+8mNItWp8fb/nDi8N+&#10;ddzk1E/m0ipKQ3434RqjNfRGHuT5q0Pl9pVnAeKxchMgri4hiFEnBojHvsoGfDZBPCz10eh0F4gR&#10;idevAIijNivAKhAjSnOz6GnxJLAHAurrZ3ZL7eqJkhdsEMDchxvRbAhgiMyJBjAvAZi1yGwAs5EA&#10;NgcAmP2+FpkD+gAzQeX3NkQpo1ya33N+5TEZPfR7Mubp72ug7rERuP3p+7LY9jOIaNXSaaIhpBUl&#10;p03z3CXso+Hi/4dHxee5H0nIS0/KdrtPpXGVn7TlxsmlFF9ZPf1P4ovn9nrjMYNARnA/DnHscUTx&#10;xyUE74HvJRLvKQag5qYVi82LWsGSr4Yg4hOgP5PE8U8hv35GAj8cKU4jZ4vnuGUSbb5YMr0sZGf0&#10;c7I7frg0pAyXanxNtR4mK3EvV00fIinmQ6Ru41xpabr60MAmqFdiQMVXGCRh7N3n+qAgxpFMNqPm&#10;SyRBDlbHVlOCfNJbWiR/6MBjUNe59if/JVK8zQjyLIA8DSAPktamDxTIm64NlaYipLc+JkQzRmtM&#10;K73C871MROubENIQra+ce+OD19DWpp0KgtP7Jt8a8oyYnPwJUPM8oV5nV6nE/rfStPQLtJnNl5qy&#10;LJSAAOKvBx/Eo170gzo9X9HpjMQiScDgO1/L5TINvcv8oFiO6MunPRBQ37p8TPZlOMkGt+Gy4OvH&#10;Zf7oxyHyDJE1lkZgVjRbBzNptqZmz8MVDort9dpjYvXCj2XSL38oU5/9odi/DDXZABaCxvN1RtzH&#10;kBs/Kua//oFMe/5RdVn97scKuASXO6Lz2J//X/n8Z9+XkI9ekJhRz4vfW09CmQYtNgIeQb3SZ4qc&#10;P7ZfGV16phL1BZkSN/FlCcJr8H32B5L8xe/l1BIXacHs8rbtC6Utb7m0laRIW/5yORY3U1Km/R5A&#10;fgLPgw3grZ9IIEA9S0XpJyUCoI4GqOcT0J/gfSPF4Ia2BGW6xImMvLhHZkNlHZhMhgPuGe7b/K/f&#10;k3lTgyXLPVwqoj+V2uVPy+HUYVK9REtfUsyHqXubajUMOfhTUpHkCLZ3BgLlwDvWCOrk+Tm9QN1r&#10;7tpLmlWY01pnwnXIVG0dovj65YUS5oJRxXC8fYaDER4e5NrzfPFiIDrb5oiX2XKwBYC8YT1E2CDg&#10;CeKaql33sF3j2OVro58z9GD39obfhoX00osvzzpOC6kqY/3i1xmtGFtqsi6N/milePdq1sCAtohP&#10;5EjJLrH+aql8+uvByE/uDpmfgcaKhbM2KLPH4f1n0BhQaARiRGJaPAFoglrbge8/pG8goD67J1vy&#10;wt+QZRNBjVmf/eMPZd7IJxGZh0DN1sC8iJH5c4hfAHEcFveCT4eK2x8flXEjvi9Tnn1SbP/wM3EA&#10;iJz/9ANVHgp49ymJQf1xldVfpChkimS6fC5RX74s6zymypGMxVIQbS8Rnz8rbq/9WGa8wMf4kfi+&#10;91uoztOkMTNKTid7Iaq9KZtcPpbq0PGycurL4g+AexHguLYnRMiNS+d7gfoGDCQZgdMl/M2nxO/5&#10;H8j6ia9JY7K3tOFEkfbtiwDkBGkrTpH20nXSXrFB2qs2SUfJarmxLlAOzRkvW+3fxPt9FsLeUxIF&#10;oW8Z/h0PlXs+qPfcj55AjZ3lKpSwxg5RmsImNPjsDnhLKgJek1zP52SLNwQy/6dkvd0zkm0/VfbG&#10;TJKG5OfkSBpLgRqQWfpjOpNuBzaE1CbTESwi9FXh59DectfY8iAlMII6CUMdvwJY79dlR9o8GsD+&#10;ApdaU4bOPM57s0J/QEnOXlVC27KuTIJtk2X8n6GuDyLIR77gjxRlsTQUlcqtmC8BalBxY2DTaQZL&#10;tmrTNDHEkCdwNv7qN+WXX3rp8UfOmpv/58Xhv7jAk/t6gRoCGUO+Oh2wW7MGd5IX5HaKu2xZWyqj&#10;DDeiL2CZGmGrnxRhiZMiFgHEZfn1cvbUBbly+bJcvnJJXadPnJd5AenKG8ybzcdxwSD7tQu3ytZV&#10;ubJucY6EOK9Bu1+4pnabAPhAQH2hoVhyI0bKknGgnhCVHKA4u770A5n97mMS89GTMvfjn8q8j0Ex&#10;IYKtn/57WWf2hiRNf0cKQmbI2bQ5cjEzRk7j6+mMuXJxy1K5nr9aWkozpX33NunYmy+ttXnSVLZR&#10;WvD1ZuVWyY90kMVTX5cU20+lBP8+um6e3CxK1QC2e5Pcyk+RU8nhcmF1uDRviZX2bfOkJTNYygK/&#10;RJ6O8pHDKDlbWywdrXcQ3boLTbvT4yX+699I0G9/IMs+ek5OxTtI65YoPM58OY/HO7c2Wm4XrJK2&#10;iiz1fO3V26R9T5601xZIR+0O6SjLAPgXyu20ALmSYC9XlsyQpuXWcjM1QBrTQuXYYnvZE/qlFHu8&#10;KVsdXpRsu2dlg93TUoRgcDrmM2mKGy8340bLqai/APC/kk3wOFcueAZi2TBEckbm4YjqUMRR8mIV&#10;IdtFq/Vv8RomW32GSFXSRLlxphZpBc0r/RfRCOoVOMjgK1iFe4Ka6+QzBCOzj2JkfmCWbFiRKzmr&#10;d0hSzCYxg2+cP9cmp/oohnj12nW5dPmSXLmCtXnpihw9eEa2rivXQI6KzcOAXL0WeNYz4aC7tc5f&#10;mki5gbFuuMP3rr5pum6tBDMMLzz72puvPnLuD6//+fqQX3yDpo3eoAZ/v/Ix5PaedlA+mddLcmNH&#10;ksQEbpRPnvfpM1JqJ0ZwyoU2r8oSfco846kM43nOAMSXeaMA4IsXL8qFCxe6Lt5EY1CTukx5L1Ky&#10;lm6R9l2rpH2FpbQn20hbVoBcK0mXTSvzZMbI+b3APRBQ05t9dFeGpDq8LkFv/KfY/+Z7Yvdr7fJC&#10;9I0AFV057jlpCP1Kbq32lObsCOSl8dJemCTtiHLt5RnSWb1ZOmtypGMPgFGbDzAXSvu+ImmvK8ZV&#10;Im31O3GVSOveAoC8QP2sox7A5LWvUPs7Amz3Zmmv3CBNuclyetUcObMyVO5sjJH2zXOkPSNQKoK+&#10;lOrAL1CS8pb2gyXS0dzUJZada9gt65w/kXkfIq9/+SdS4PgxwBioNoVr2HgOrwiRM2nzpHlnGp6D&#10;G8hW6ajZroEar0t/veq17t+lvWa8zjaAvQ2vr43vBe+hE9c3dUVyC3rKhfTFcikLm0AuatDbFkjL&#10;pmhpzQ6X9o0RUjtnjKw2e1rlz2stSdGHIYKTpg+XDTDsZLuNQOkMjjzfp2W7PxXyEZIXMhQRfYQc&#10;3OIid66dMJlemIrgGqi3qh52Y1B/iijrOiVBavIq5DZYSmuqu7QlzlTrqaM+V+b7r1frlWkdQc0W&#10;0mvXr8uFxgty/sL5rvV5sfGitnYvX5FjhwDy9RUSDH/5uAGA/BOMc57tlSlX8tdIk98roOGG87T1&#10;gEoKrrvMerRnqi6uoZgg9OKrlo9cePk1uxY0YfeqTVP1xqyx66Y83gB1U/BbcnZXnjhOSlBFflPR&#10;UZ3ZBBCOfMFPzDExJC4oS3bmgsYcPCmHj52UA0eOypHjx+X8+bs3yRjQ/LcG6gsyPyCjax72GCiY&#10;C/xS5VrpRmlb5SgtCVbSsgJXorW0bpotRwtyZY4HBvIraq6JcwMBNRcJc9PLR2qkPjlIds8xk12h&#10;0yV52lvi//qTcE09LQfDx0jrOtDYDaGgssxN46WtIFHadq6RWwWrpXFzotwoXA9g5EtnA8AGsGqA&#10;LgYYdFAT2IYL31M/J/C5ASCKK4AB1GfSF8niD94Ul588Jn6/fkFm//63UuU7Te6k+sudZCdpWjRd&#10;7qz1lbaDOwHqW13NIrsz4iRxyq/xemH4AP2vCRgjzRtC5FxKIFxhL8u0Z5+VmX96RWb+9teyc26A&#10;3AF7aN+Tq55bAzVeB8Bq8vUCyHy9HQ275My2tbLayUpW2pmDVi+RVmwQ7eXpuBertXuCDa8jZ4Fc&#10;JsNzeVGJY2k2Q0G3h6novAHRmVWFLQB0DmvZgQTzCCmYPUKKI4ZKxeI/yJ6V70r18hfk0oF1YCRN&#10;vRhJT2AT1AnRm9WIKI1WYy3gWgOX2I1ysKTV0BS4dlZYSwu8+R1p7nK+pkJcJi7uAvWnBLUhUl+4&#10;2B3Uxuv17Llz0nDkmBw4egzr+pTsrzuOchqOL0KdfDzGJ/cVyTlL3ebrJXK8uEBuzf6oN6h56qYZ&#10;POE/N+0Jp3X0ykt/in3k3K9eWGoynyZvx3jf6+gY6W44IfVGPj33K9mXVyaT343uGrKny/l8caQv&#10;sUGZUpJbK4cOaSBuAIj3NhySPfUH1FW7/6AcOHxUzp0/h53PNLB7gpp5NMUKm9GxsguG+vYdiALL&#10;LRSgW5Js8OHMlNZ0X7lQvFFN29Rp10BBzUXSAbGmvQLARGRr3RCGXd1HjsSYSa7ze3IkcoK0rvWS&#10;1oxZ2FCipDUnTglNFJxugc7Wx4dI0uiPJeD5X0rMG69K1fxQuV0FwBiBmxGbkU591QFNIIGiK3Ah&#10;crZXbZbWsnSpCHOR6FdelPjPPpT9SfNB1eYA0B7SDMrWjIjYeqhUOowMHFzU9TlJkhttIWlOf5KE&#10;sUOl0nek3FofJDfTZ0vK9M+Q8/9WNsbNl2O7i+VKSYa0MqfevQUMQY/WeB18PV0M4+7GxO91Htgl&#10;lwqzUDd/UWxffVXWz4+V8MlTZNeCILldBOGteCVEuGXSti1W2jZFSks6NsiwjyTP71W41T6Wyjn4&#10;d8BLqGEjOvsMV848mlPyQ0eo6FwSNVxKYcMtm/uEHNsBi+wuXzmU/bHcubofG1f7fZ1ofP+sjhDU&#10;ZIljXgmR3PRyuV2SLC0r7bFusGa4bpJmSstSM/lm91pJX74DFRs0FhkCQn9Bffr0GanD+ua63lPP&#10;64DsO4A1DpAfPX5aDtSfUJGcnWLj/jwLOlR34Y3revybc6RyW5ncWjhJo9/GqS8dZna/1Tq4TDjM&#10;VF793G9zH8E0hbzbJiYtXKbh5LmnextO+CRuGHC+fIYUZ5fL51DxPnneG+WkCFmAvJeR+PDhU3Lk&#10;2CmTIOYbNr7qDx6S02fOdKPcxrvfZUTqMycvyAI0b+inSxDYXyJHinBbLRd2bpM27K7N2G2bE22l&#10;OckOl40C9sXibDW8j9SffzuQkpZmD+2QjrP7sTiTsCCD5fZSa7m1ADle3HRpSsBzpmC3X+cjrVmh&#10;yFMZrSk8rUCUSsWC9RCfX4yQkD+/LmnevrLJ31tOZOBn+wwRUIFFAwzpthadQdO7IjTSjEowkrL1&#10;eMwksAE8diao7JpZeM9ecifORu6sDpG2U1C8O9pM5pstt2/A9HNFLh6ukB3RX0i+z0vSqF53IKKT&#10;BxY3NoQsPKZSv9dIO56rvRy5NZ6XG0oHNQAF8B1a9MbrUxGcF18raHonvn92C2yks9ylMnGB3KrO&#10;0V5zYbIG6JxYbHqRuEezoAPgygjCvQxUeX3Hjnhp2hgmpXNek+2Bw2UH/PMFs4ejlj1CdsbApLJg&#10;hFQuHCa7Fz0uF2ACunPtgFw/lQMH3Y0+jTYK1JGbNC3mT7MkL6tSbhcmSjMAfSdJWy8tvBIspHNT&#10;sBwvx+hi9AHo4qvKdRGp6X+4du1aL/ptvFaPnzxlALQWsIwvPZDtO3AIDFWL5Af2n5Cc9Eo43laB&#10;rs+ST57zQl4dgE2nTG4nO0uTB0FtlFer0hb84L+/hxHliWHA7O8aHjn/8+cPMMk2JZJdRrO2GnNq&#10;POYXoL7tBlMJFvLhulNSuK1WDqtIDLqBqNszEvd8c9X7GiQ3t0Ky0F65bWuZ7Kk7IMdPneoHqDMN&#10;NWpt2B93tSnvRkp6/GaIT2vVbtuMXZcf1J1kAttW5dnnijcrxsA0wNdi+YDMJxqwO6Wj8QSi5Tq1&#10;ONWiRHRW1ypnXE4Atq8CdtvmKCxiLWK3YlFfyIiVurhAOb4mVm6XQclFjtyBRU+gdNTkahcickd9&#10;AcCBqEy6ujMFYMpGPr5ROsASCI7WzQvBCPDcqSGgjf6IMi7SnBkOQNehwQQCUj9mnLUh1z67b6Mc&#10;Wm0lV5dayp2lztK8zA0Ax+NlzZFWbkjQBJg+tO5cK82Fa1Uu31GVBX0Ar6duB/JmpAQqz8eGwwvC&#10;Whsicuum+UhFZktrEjaJBG+wh3Bp2b5UWrfi+5sBaIC5eY2XNMWbSdP8CdK0xFLassE0cL9qFnyI&#10;3Pnnkhc6XArDGZ1HyK65I5RBpTLuCdmbiHLOfmgVLdf7BLIxBSeo2W33JSL15lSABQyqJcVRmrlG&#10;CGx+RTBoTQbA9xcq59mXhhND9ZNDSZt1UF9ETn0vVnkQYNUZ6N6Gg7IXUZp42F27X/J2VEru9grJ&#10;z6uSwsLdUlRULRXVdbL34GGVhh49QZCflOy1ZVJddgT3Ds46DyrgPcQylJKvvMq54b3HHl2DBnbx&#10;F89feuTiUyNOXTdVznoMItkfcIYzHuQ2dow7ni/IOfc/SL7Le7LAfowsnR8ldQePgF4c7kane4LY&#10;+P/5Rsur9kmgQ6IS15wmLZSSXTV4QycxPxn0+/xdgUzfAe9G6u6g5g0nsB3gFa/cmCdtoOHNCdZ3&#10;QY0PrHmlA+hemJwsypFI91TxNoejDBMwH8hRxkEFRsMKOtuaFbjbj1VJ+7mD0nELbZmHywBuRD3S&#10;uLUeYAkwFUAUagHgWtaG4potLWlR0rIehop0KNbr5+NnAChy7jaIaR27N8rtHatkt8VE2frbFyXv&#10;lT/Jznf+IgWvvSobnvml7J4yWm6kRYIBINoBAK3cUNJ8pIUpwTWWr0hB+68IK62gvUVaUYdvhtjY&#10;nOaHxwvAa45A5JyrUoj2/GXSmrtMqiaMkh0//6Xs+s3vZOeLv5ctv3peqq0mya2tCYjoENZ2pWID&#10;WAsWA+V8B/4mG+8PLKIFZpaWNbgnGSEAMzYh3JeWNe7ac+B7BHPH9jg5k2IrJRhKud3vMSmJhiK+&#10;5G1Q7V/IrpgnpCz2p9KQOUouH85CrzYdZqhXq/8ebHhEfHi2ZK3aKU2l8JavdcdrA6jV+tBAfWe5&#10;pXxTtVY2riwELUbrr9GUWE0h7xvUZ86elXpE4bojh2VxzAYZ++dgCXJMksrqeskBnZ72fgTmqmku&#10;Sub11JnMPpoj23PKFfgVZd9Pun5Y9h85LquWLJDlDl9JufNbcsntJWkGwG8BgzSAXXn9Hp1bDM7D&#10;ft70yIWfDjvXE9RXHx8m1x8dKqf/+KwUurwvcU7jxdveQpztrcXRbqY42lpJeGiwVO7Zq3YiY+BW&#10;722Q0rK92IlqZEdupWzdXCYbMkokbXW+rE7MlYTYTeI2NV7l4dajYmTrllI5eOyYnEI+0lMk4//f&#10;D9S84bwoRJwqhgqbFYhddyZ2YX5gENAYQcEoWrdGyrGC7Sqf6Y9NtBPtgB0naqUNi6BtFxZsDaIn&#10;omHHHdA9ZV3svag6Ae7W6k2IRMhvmafha2saol8aFnYqQJiKhb4+HIsaoNmGaEhKSopOAYmRsQiR&#10;GP++GOsnBz94WxpApeqxGx+Z9LlcXwmamo1cHhS/hRR/z2bpuHpWo9v9iM591XU7b1+XtsOliKqx&#10;eL2+eJ0A+AZE3G0xcjsrUs67T5fjIz+QMw5T5EYKmMGOpXjtuPJw7ViiBLA2ALSVOf3WGERsRHzQ&#10;bGoNLatdYW6BB7oe9Hx3lpQvGi8VEW/jeh3+7xelbPGncrQwRq6dqpLjJdGyL3WMnCiejfJVubTd&#10;pt0Vqc/1i9J+qEzaKjO1zaMiE+8fm1k/xii34+QSnmByB2yjZR20D76eFDIrAttB7iTMkM4dMVJX&#10;VImKTEwvExPXF3Nfzjsn/b5XpD56/KTsP3oUDLRIJr2N5hHoSjGBqVJ36JCsX5Mv418PUWO0gp2S&#10;JdiZde4QVaJdHL0B+AGGEPCII4K6CriKmD1L4Yx4c7GfKf725rLMaYyUub0t51+H8+wnQ4Q4NR5S&#10;yJHCl4Y+ffuRCyN+deQ2ftj02BA5M+wXkvfanyV27NfibQUQ21mLEx6QlzMuPjgvZzsr8fVwk8Li&#10;nYjWR7tATYCvX1OAXWqW5u1GHkOxgfmMKuwb/N7abkX6HC6rk3KxMx2RQ8dMq+D3AzWjNR+Hu+vS&#10;sAy5Xp4N8LhqoCYdprLJnTnVU1o3YqFh4Xa0t/VpPey8eUna9uZCsQXYsIja6bIiJd61DmUc5Jbn&#10;DkF5vW3ycTphkmg/vU9aCpcD4HgtAHgzFxFzbuaQWYhc2QAMSjsqx2TkxUH2dy9Q942I7ABWC1R1&#10;RfPzF0vrAajhEOw6wBQG0mbZF7C1n3dKZzPGKV3GFJNDu0C/QakByFbUwlvBRFrTAXYCnhffC18j&#10;ozw3G17cxHCfW6A9tB2AmHYJrAiPx42HtP9m4zG5ef4Avh6Bt/sccmIYSgwMgxtUBxpn9E2q8xba&#10;YY9UAsgbVCrA+9+O19MO0a0VJaj2E3vlm7aWPje1TtTsW8Fo1GsFqBVj4Lrg+gCzak/3lsvocPOG&#10;s0tpNT08Dv0BNVXvetDohmNHZek8TcPhY601rG1G49jwDFmAq2pPvWSlFcJTAYcagL8wIgP4OYDg&#10;qIG6/tBRyS8qET8vd4U/Xl24A/Yc7W3EBd/zt8Qhfmh1LXn5FTkHNyhBfgMYvvjz5648kvfRJ6VL&#10;CeKZlioSOzkAxLiMQaw/6F1Q44nwO+vT0/EijnWL1AUFVeIMWm32UaQ4jIsVT4slEuSUKJH+a2Vh&#10;ZKYkLd4q8VEblLBGRXLurDQV7etwU0xF675ArdFwtMF9ECXZCVulZddqacUO3LKSoMauDEAz+rSu&#10;99eErGrkqE3sZLpPpxajA6h1G8sxJYgMpJdwWlH4aYcCzfpzG8Wrg+WgvxcRMUB/TUVM5LmdeK72&#10;C0ewyFGLLl8nLXnxiFyg4htBzQHuFtB0Behc0PGdq1Cr3iJtx6sBrJOg9tekEwv32wNxf7rVQOuZ&#10;r9PRhYjO98NN7+51WQjAbwDabzhbbcDMATPc8Dzt549iQ0U6RaGOhhd1v/E58P6TNdEDUANlnvem&#10;j+fquHoG4h9Ka4YNqJUshOsBm20LmFwrRky1NhRAhF2vjva9V1m2r0h95NgJBcx6BCcyz+mYoEIN&#10;h3PW5s5apyh2OXqvd5bWAvTZMhX25s9+Dfr9caTKs3X6rUCNvDwtfb24OeH0TSNA98SgCq4MuA42&#10;6qvvDHNJ+GKUlLz7wdFHvFydVnm6OnTtBqb+2BSonRCtYxfMU4DuScFJJZRIgByDal+3C2p3afle&#10;8TRfIh/+wkNcJy+Unbv2yD58X5W3mFsbmU/6A2oCm4Z5e7RxlmdjQRQsxocGYDNKI9q1rvfTIg1y&#10;u9Ys0NhCWCLPNtzfwIAF04l8tR2iEPPGdlBxtcjKUe6pgNhFZZgX3VdUhU/sw2bR90LTImL3PH0g&#10;eWL/Im9/QPu3/B1tGGPH5bPS3lBqKN1BdKPwpu4v7jMdbmVw4RHUO5G/H0OzSsvt+28e0BjawGzo&#10;aW9hCRLsiEo7WUVrKij4GjeIebbyTW2WZK7Ik7Gvdc+jjZ2PfUXqU6fPoox1uCuw1R8+LBuzSsQc&#10;gGXerLHVu1ZmslSaTOzHLpAdEM+MAV2rUtkDEjt/Xq8o3R9cujrZiZe7U8kjgd7uPt6ujg8Eap2C&#10;+3m7SyG838YU/J5CGYBO4PJN7z96BF+PKMqhS/38uhcbxNHjJwYEau60vHneFiukIb8AuR7EKEZq&#10;KtKkixmgkIzUiJDM+dq2zoMbCrnpDUTa+7X4IW/rvHkZVLAaC20z8jmAWoEZDi+l/iLfViUfqNl0&#10;jtEFdgL5t2IDA29E+McArYkNAyIXI3LHJaQSByu1chjvGysCuI+8n224r23KQcdSHvLoGnz//GHp&#10;6Mv/jcdubzwqrUVJyjPAmrj6vGEMorio2BrSBOotnZWrUJItlSkYdKBrM6Ymyd4P1DRNHTh0xFCT&#10;ZnDTApwe5LZuxmkviNRu0+LFDgMx3aYtlgVh6QrMpoIhWW9RCWaweXuIM/LpviJ1T6B7uthLgKdb&#10;0iN+7u4febkgUoNO92c3MKbgfNKVK5N6gZplqqLiaiWQJS/dKvND0yEQJIkrBDKrUXNlKqg3x83Q&#10;ujcGrW8RXqsVuHlT6hDZT5463cMmetdRdr9D6DRbXyA6uBLlQAEcUAXx2s5M+oVyihJ/mMuS7hLU&#10;2+ZrYk8DasSMsn3173IxXjmHKADRpkoDNN1enShHddLOyYhtuFSZirXmw1VYwKeRgyMXvofI9g8L&#10;YCNW0nkLp5KcRrWAdlK9jKdKedp948V7yHvZgQ2zDSBvO4nNkZS/L3UfYO64clZVEpRHAK41Nqqw&#10;tNi6CZ83P3fWxqEJUIHvrFknxRvLQYPnmMyj+xupD0MHqqWJypAPx8dkSYjrSlk0J1PWJufKti1l&#10;ipXy5w0Q0Q6ePCYHTxxXGhLZay/PBvLp5ORkcUXe/KCAJi49geNAX0+XR+JjYp50s5/Z5O5o+0Cg&#10;1qK1tcwK9JXSyiql2qkXiTdABTzCZ41SDUmLlZRvdIwNgTf21WCZ8Gao2iVnjIyWzRt3Ip/QHoOi&#10;Aw0p3AlNOcoYle81n1vVsEF5XCYtkeptsGKWQlhR+TTLKAQ1xSkYRKDUtuWg3ZBebSi47TRJoE7c&#10;fr2xb3Azl4MA03EBpS3aO7E46YHWjBna1aYuOsKwYA2LWJk2YDntuHoOubJhtrcJJf3vGuSGEmDn&#10;nSYIitAS9u9UrjhufpqfHFUKw/3pdr/4fRpcDu+W9hvI2fup7LdfQA5eiZIXu8yoyislHqU/bNhK&#10;5KMSz88doG5DGfCbhu2yKaUI00hnK/G2ryYk05H6ghw/eRJrHc5I0GWq3puyd2I9h8nHv/KWT5/3&#10;VdRbH1PN9c71Og6K9+R3Zos5SllL52+UGgQ/HdgsDxNHswL8BhSlXYFHN0fb9rAAn/cf8fPz+y/u&#10;jg5FKlobKdz9+beuzq1atbJ7tAawKQ7M9kqRBbPTJXXVDklctAWN52FqtOvqFdvl0AlQDURz50mL&#10;lCoe7r1Gaox2vf2gNaz9aV1a/YvUxkCneGY1cp5sRzmhBaWmNpaE+OGSlnEXJ6jZQ7xjsdZHnG8o&#10;LbFkwt8/e0B1O/UZvUGxO9HM3w7KrZxhsHZ2wGmlLoKYIDeO3gbLp6LvNHAcrABlhCimR/IHrMH+&#10;zTcAw+vtBNPpOL0fGgQ2RkZaw6VSE0NEblNdX3TLGe4RUxXeH1pkL+IetOB+9yW0kb6zBHeoAtQc&#10;eXYxNmNuyCwN0p6LBhJu1qq8hpxamV6QV7Oi0Hq0UlmHv4azrK/+e30t9Qb1RTkB51gvHUk5yA5I&#10;dR1KulV71fpfnbhdlbUcJ8Qhbw/pamga9/ossNiibvk0U1hGaT1Y9gd/xr/jznza1akhPChoqBqS&#10;4O/p4jaQvFrPrQN8PKVwZ6kyoxhTClKMukOHlXts5hcxhokkaA4HuP3tVkiAvTa/mWUpd7PFsqus&#10;VuXd+mMQ2BcbG5VNVG/oeJAzoPm4EzAEfnlktlxFS2L7DnzYLG0pgwU+dFI17u552OVZvipaqXVX&#10;Qe1uR/mKwlgb7JxtiAZ3S1j3MT6wvn3uGCgmGip0YBuslKrjSUVtNmdoXVdtVcgZmaOTNsLIoWyV&#10;tbA/ntwr7bB1dkBV73NT6StlGOyfE1RQ5DtQrmo/iI6tKpScaEJRF4RE1YtNeynTEwLaYC9VgEY6&#10;wvui+9qZmtyAen6v6oF+SokByO3Ha7ER4nF5nwweAlVuxOemPj+Cmpu0ouCI1vycs2ZL565EOVtf&#10;pwYSqOj8AOeId4E6oUCuo0vrFBikMaC5XukQWwLqHWC/Qmy/nqcGKoz+vb9q6+TFSG328Rzxt0mQ&#10;BERo+jd05xnXOgFdgPKwP3A0kFxap95+nm6LQ9zdtQP0Zs8OfBr0+7qbg803D7pD6NE6LnY+8gsI&#10;BSykG3yvVLWpcuuzn74G5WaZi0PfSFMUVQFFtwbgM1C7Y6G+Z55xGMLZiWNn4Su/6/2+H/021bPN&#10;m+qH41XripAL70Z5REVqNBcYQN0OULdjUbAGSotmN7XbWBjDwuwAPexgVLkFIwoXo9HCU04n5ndX&#10;L0rHIYhAjES8jICt7KAQhvQmDaXwlkMMQulGlW34/HwdXKS8WM45DsrOJo3BBmh/H0/lrGewwYEi&#10;E0QGw0w7WY0q92mAZhmqje+HFQHqDUo8pM5gSEuMAX2yXlhDNnX/WH/uxPjijjPIwdH91Y7HUcyG&#10;AqXaBFHmUm42bL70D+igLsDniBJWe64hr4ZQ1nmkUHZkwtHFUVf9oNum1g/X6PoVBXLuYqPSfFQe&#10;TTAiYHGN232Ns9/09BJrbTrota/1MtSg0yUdTLG4uEbpRXo+3W2NGxqcYufPBaC716X7i0VSb0Tq&#10;1uAAn5Fz5879dwXq0amj/9XbzWklEu0HBrVOF9wc7VBfQ936sKFubVC2l6AuNwrjVN2nxyu6zRtB&#10;6b56737lid1H7+vxY6pOXVyyR3lka+AP1zpdkK+gzHXgwAlEas0m+iC7bE86PhUf7PqluXKLeR7M&#10;IQrUBmeXZjTRQK1MJqqpAaUUlq/UItUjD7qmdEGM9Fq1JWr9xMyv1WVordQ7roxBreWXxqDGQmVN&#10;tmuhoqECJgs6zBR4+PrQztnKyIMaPK2pKh/vi6b2F7D3+b1ONIK01efjNcA1xlSF1Ja5axeroSkH&#10;xhACjK+f5aeuyoDek224X716yQ095cb3jf9WmyCek3m3EtDw97rPnJ8DPw8wGxWtWbc22gTbC1Zo&#10;rxVe886ylXL1SAPOGF+teblhguLppvc7K+1+6vd6OMpOnTmvyrQ1oNi0f3LNVtXUSVZ6kTKXeGD+&#10;Gg1V7Aj85DkfFaW78mplwAqQ5XBUMhfXxbX9h4/LunVQyB3sBiSOaVHaXnw8XHYEB3t2O63jX8ID&#10;Av7k6jCzFdeAgc0SV15hcbf8msAtLqlWN6IWtWvSlV0owq9YiGGBoCOWn0Yb8g1tdhPtdEvmbcDN&#10;00Sz/Sh9HTx0Qs0nY0H/YQ5+V22buLGkYXsKMCe7HtQQoGnnQmVeRvcYFqka6aNMDwC1HnmgdveM&#10;PAqshl5j1R+NRWmqL7orWhtRcA4i6Io+CtSk4PpC1Skl80SAWlFKgIpqPaJPG+rs7RcOoTQ0ODbR&#10;nnk5XXFte6E+Axzd9QcApgeoVbRUGyBeP6Koqi8jqrJERZVb7+zqot29BkRofeRdG6FiN+wAo8gI&#10;ZsRNUB8Swfo1QE2Vu72cFJy+c2zCZAyqG2w5Psul8s3patmcUixTMXz/YU82Jf3mFNIN8I6fPHNW&#10;ucaiA9Yq0I5CkEleshXK9hGsefgx6LVAgDqIi+u9ALR8LYZ20Hhl/cVcmLCSpKIKTRy6ewwBMBfl&#10;V7oze7rH+hul+XvuTrbfBPt5T4c+9v91m/0dH2/+b56ujklA/YBB7QQ1fHZIMJo2au6q4QYqzjxk&#10;G+p2tl/NU32tpCuk5bTKjUXbmdPEOJkftl6yUbgvq9zblXMwLz+CXuzNmA2l5999KZZ97cYE9tco&#10;pcX4rZcTe/ZgEaE2Wohdnn2/eqQuJcVjpNZr0qSTVHB1Osn2w7s9xpz+0W2IgFFvdC8KrvLq3qAm&#10;pWzbhcjXlScaxB+CGo4zVarZijyRVkxOEWnIl3PojivcshdjdSpkGxryc9ZXPvC1DX+zCd1BdTWn&#10;5DbKTq0F0BlQ+mvjtBKU/sgSuKmoKoEB1O1Kf4BtswvUGqtRTrt+gLrXwAWd3agWVIKaGgRBzckv&#10;ZDZaN1hXpDYGtaLfCdJ5Eh1OxXthQlqoWZMN/dB9rYf7/ZzAnYpa9p7yw8rKTDGMwM5BhyEbMlht&#10;URctpoaLvm5v66WqG5HMlNFdXUZ9EvugP5VVVUtYcIA42c54qCjt7e5c4Ofn+ripM7X+JSww8Jcu&#10;9rbXXR0fPLfWaTh3nHlzo6R6335Fs/UyV1nFXvGbuVzJ/XzTc7xXwztebahP33Wd8SawRMAbUIPS&#10;GEsGapoEek+jPNepjeBhQa1/iMo3DlVyLsB9bA9qoocwwUNROlJKQ6RW7jEspqreoB78SK2BWqPf&#10;XKg9IjXFPSq6NFVQyUfTRFvtZtmwLAc5Y2S3EoruYurP14/hcAq0S5GjpcUazadZg6BmndcgKmqV&#10;gt6RWlFgPVLDbadHal311lIVTlCB4m00aKE7qA3DIdSAiO6RWqUrjNQUyLoiNTYQshoMSuysTJNv&#10;zu+Vyvw94jgOYGavAU4p5aksDwNm9bcAK2cFrIrNUdR7H9Yka8wJCzdhDc+SzzEs0OyjKJntkSJR&#10;AamwRC+V8W+EKEbJwPE5Zs3HIq/eQ5ZqiM5608buvfUSHRnxUBFa5dLO9i2hwT6jEKVNH2vL8pa3&#10;q7MPylsDitbGwF60MBaAbuhy2bB2zfLW56jfUf1eiYV46NQJiAfoQUW9bsvGUpkbnAb1EOdJvzpL&#10;5SUWn0bJ+tV5ygRfWYkcpvaomhrB6D5YwFZNIQYbn/Xn8yR5wTY5gdfacRoNA6DnHaiBsp+4nfR7&#10;N4UfE5QSo3665dFdOTW+byyUGcpbJnNqXSgjqFWkNirTdNFvmioMZRo6pQjqDbPkNh53GRpaeNzr&#10;g0YndhPZjYmXuoIyad6xSDPp6M479oWDGSiGoJf/7km/Ieghp74Lai2n1gw5hlKW0bwzk/fLSFjs&#10;qvHrOTWFMqQpHfgsOo9iEzgPP0TxPoytWqMqHHrz0GCui4+f9cJE2yw5c/qC1hIJmr0xs1gJvQR7&#10;uI9mmiLt1qMxA9LGzBKZ9kEEApiPEtHYXqx+x+A421PfACsohbEHd40Z03IvOEEDvN2WArf/ed+T&#10;L2fPdvmfns72ZVDTHgrY7CRZHL/I0IGiUQ/m17HoSmGE5C6nixdqdje+xyjMRTb1vXAJc1slCXGb&#10;ID5APedBZ9j1wrEj1lYdxjE6m1UTx8MeY9prJzc40vhaOFKWNC5x3jY5ULlfms8elm9O7pZv9mGB&#10;0iRBcBuXaIxy6y6BTAHaMJZIAZrzxkwJP7r6jRxRgdqQI3ZFar21kYYKQ2sj6HcbO75gg+3Ij5ND&#10;6OzxmLq0W4N/X5GKavDoPwRjUmahXC9GrzEfj3ZKgpqPT0bA52Muj9ZKJZSpvJU1fWw6qtkFrEZp&#10;EAZffJf6rWsQmjGHwhcnpegVgV6jkbpVCniP4dID7f4GE12/OV8vTaePy66caon0TO06eUUf5zuY&#10;QFZ9BIZD6jetLpXjx1HCotJtsDdvyt4FMQyHU3BGONLGBUgZyyr3yQG0Dx+CW+zQyeMIWNtQ1goF&#10;qL2VTTQ7oxitkwkSF56pcuqFcQseKkJrebSdoGfjUHRY4DMoTvxLX4fP/8vsYL/fwZ3S5DqAElc3&#10;Gym6vhYtxBlU2Jl0GZ83iODekF6MN5yG3tIkmeO7Wt2IwqLdyj53ANH7IG4Ov+r/5g7I3U55xWsP&#10;ys4d+8QPx4xyfhRBONgfrD79VBsTC0ccLp7aEIDzizem7JQz+4/AMHEUQEeDQZ1mouhmqjBZzmKd&#10;urvyrcQlloNU7dVQotGFH/RbKxuroV9ZCVdww3W5pDgaKB1uOTil2vZskjWogU5+Gwcc9PN+UJ11&#10;N0uUI0VofoB1VrVRdrWH0iPfE9TYXPRqQReoIVTpHWx6tUClK/TG69GawNZcdl3mnK77w3unjW/q&#10;xMBEArgVJcO68gZJiNmC45TiYBYJNmrl7dsF1tdmdq+fM0h8/Ky3zPVdL+fONEpZ2T4x+3COfPRL&#10;1I8nYqBH2R5DzzRm0GPogSrV6u3FVNcNKjs7sEi9l6ENM31tAVK8YPnwGS+ZOXquhPiHKkv2QGyg&#10;XVEaf+/ubNcaFuj3xT1pd0+Ujx49+l8DPZ0nezjbfQNgP7DTrKc/fF5MlOzes69L0e4CuG6AZycX&#10;ygP0yvrbJsiEv2hdM7xhvOgPdxgfCydaDgr3FeI2fbHqgtm2oVwOHzilztAiZWc9sb8LeqAfvD4L&#10;Wn9t09+PlHDXNVKwsVKuYKf+5uIh+QZ92/QxK0skF7Mu+HQZT9CwoDqRtBq1Kgex1suaby8zBctJ&#10;oMXMpyla6X5mOuTY50w/M3qEO/JjpX5HkbhOjFf5ZF+bHH/OaaupODTuWhFGNGWg6YUtquyZZjeb&#10;ct/BqGPwyWtimcGs07Osxbxa1aqpQ2gUXL0/Q8OL7o/X7gXuC/3yEMK+Ob1H5MpJOVF3GAfX5aFj&#10;b4ma1aXf2/4c0jDQz1H/Oz7XR7/yxGkZs9UY4NOg2gePHldNGozODECOEHGnA9wMPLtRiqXCzYak&#10;4p3VYJOb1SQfDv7wtlyqIvPWTaVwR2pdiqTcu/ccQNvlbomMCFOzCB4K0AaPd5CPh3+Ym9v/7itC&#10;d/u5jY3Nv/u5O855mPxa7/lkvycnpewqrwR4u7vO+Kapdoe5r1QUW6PVAdghIyBArJJlCzZKlH8q&#10;bmqkysdZAosOWifL4zZKSanWslkP5xnLDYcbTmOWVBHGu8ar6Mpdl9FIO1ur74U+0AWiA506AB/D&#10;cexCWROfJ6fqEc3RXdQJ55VWwqLYgwhmaC3U3WSqJITyjKqR61GaNVejcpbmZYZnXXUesUkBFDkT&#10;VJkgTMWIYvQJ34GYtBTNMxPpa+7j/X6GKMNcuj6vBAP9oXKz8QVUnk0PWvMLNg1dLKPi3i2vRo2f&#10;qQHzflDwu2VArbSlDCKGtlR2W1EN79wDKn26RkXhqsJ9EoVZYOwrJqjYH6A7vagkD/RzuN/fqU2M&#10;9WPkuR/9ygvRP0gCrJNkx4bdchpz54+hiYgscY8aK6T1MPCKj8oC+9GO3BmlqjZakCGI10HvUU1I&#10;SuG+O5PM2FxShyaNktJyeLp9BwXQXmiT9vN2XTPLw+NHDwRo/Zf9rKz+w8vFPhUPNOD8+m7UthJ/&#10;1LG3bd9+16BiKHdlphUhT4lQeYrD+DjZvr1c6iFK6GUA3rT8gt1o0likRDIrjEFajnx7OXZJDlnY&#10;trXcQPE1pw9BfuzUGXjH8WEdOSvVuw6p+csrY7cr4SPaa52aWfZtXHPwuHPc1kqE61qZjVNDIvDv&#10;9BXFcvooerPZbogcUXNFabVpzfJIJ5lxKYuWR9TOaaRQ7iiOCkKUNlK+VT7NHnHVToiecYzn6ciN&#10;weEDpbIscrN6Xl58PT3fJ18fX1te9m65XoLBDWmYsKJ6zzGdhY+Hx1WPzwEOxhScs8uYCjAlYGrQ&#10;ZdiBsMdSnMqtDaYdNY10E8pM+6QdvvDK4gOyCF4DmkFm44oAu+Hr4JlVg/45uOE944rxSZPFszcp&#10;FpC/EWLV7qNyEqe9nMEsvCOYi2eqU0qzbSJQqPZggFUN8EAlBmnfBphMfGYuU92F1IS4Xqm0L4vd&#10;2M32qYO6HrPGNm7ZIl5uzihbDUKEdnYQlq+CvLyeGBCgu4BtZ/d/AOwciGeDAmzkApKSkqLURNV7&#10;it2xBFY7H6tlij7PMCjeqogPOkvVPCUhR+UjesRlrTsaJQTvGctklmuy6pDRS2em+rn5PEdPnNAO&#10;DcAwdp4C8te8OPSBz611nV2R2zeuoa0Qi52+aQ7u08tYXVH6bimrFaqzot56K6GK0hr1Vq2E+jQP&#10;9o5jiF4rxhI3XT4njRitfFG9197vl6/n2s1b0gL7qaLwHO2DwQEtiPitHCSgWlUBakOrqiptddWr&#10;ScEpmMEUo+yimmmnDZ55ZRll3Zp20ivntRMt1IkrHHyhDb/4a953PlcjLjYGNYAu37PX3xBcGDyy&#10;oVxbfBYlI8EaZ+ArxVpScBpM9F5p1qk3Y81xug+ZILsM6f/uGniA9UZGmpCwHG2UD5k/G5qsgD/x&#10;cXeqDgryYsNGn8JYn6D3c3D4npezfd5AjSnGMrzunGGNrqwSttED6C0FhaHtjvOavv5TIGizj1K8&#10;KTaQ0hLMFCVImSiqlYOuHzhxVN3slOXbZMncbClFHVxZUHvMW+75/5yucsZbiA0AACR9SURBVAZU&#10;3dSQw7/W9wjuxkuXAe6rGPiHkUjMSWl86VbG0nJpNiYoJ5neRohSVhtO1+gWpRFlWzl3C9NemvGV&#10;88yuXW4EoHAZTZHRN5fGK9fkDlhDCx5XzeriaB81zw3zuzhrTEXrIHXqiDZUQmtXVSmAUsH1aG2w&#10;jALYbF1tr4Tgh97xa1ev4nm7H5/017q33eZwMxoru7J2mVwb+L4SZwFU1qBLsbYWYewWFe6Rati+&#10;FpHZJhyGdHDThp1gkhUqj6Z2wWoNp4fqYjDp9q6KSphKAtXgwIfNn4kdDwDa282xdk4Ijivph9Ld&#10;J6D1X3B3t/4+vOE5gwFsvZ7t4+4qmVlZACOGFxomRvAG70JjeXpqgSyDmsuZTutW7lC1voZjR5Qv&#10;PHHRZrRV4mQQQ1mLN978k0hZi8Py9ilv+T0+QCPA05h/DB/6OUbQHgv/r7kAb9y4Ia3oylIRm5RW&#10;0e67ireWSxsa/lWU1hv+tfE8LciFVZTFcENO9GjGSSXNWYjip+vVJNZe4ALQb928htHAKeoQAo7J&#10;VfPceCABN4euaI3cmhRcHyzB00cYrfWWVVXe0iai8ms75pU3X2uUS5f4nL1HPf81vncRz8uozI27&#10;Kze+zybPyMrAEAUbJym17ZfzZX1KvgoOrLrsroUCjxTPkpEb4KU1lBcbkTjgn81K+fn6SCJO9Tkm&#10;a9elYr6Y3aDQbeXrBqCR/laH+vkNGZQI3RPxDojY3q5OqQ8rnvVUx2Oi5mCHRDnLhIjGwQm88QnI&#10;WyiScdekY4c1Qo4YplecVxyivC5a8PeZA5Has3NMXff5cPfjeTlt5X5nen2bi/LajZvSihM2FLBz&#10;9ZG7tIXC3UWRigq0avan4cRQS0Y0VdNGUzGK2DAdU428XYk51hh72wJb6W0McWg0Atl55JLXm0C7&#10;QY+bIaw1c4C9Pk45hRT87qBGRmtOMlXPZxytOZjfYBtVdWsOmdi7HadmXJJGtMl+m/fJ1GMTyOcw&#10;zfMwFGuWS/sDZjVDzxBEKnbvU5GZ0z3ZMKRHZodxcZKJzkGuP5ZT66DTcB3R5ah3aCnbJ77HMUQ7&#10;yxidIZLaDE501tspfT1c8v3c3J7sd/QdyC/62dj8Lz9P56iBdnSZMqpTRPDAkIaU1as01w3zbQCy&#10;ApSctWyqjlS+eVkgIifiVI5URG+2uFHxjEYj+s6de1Dcz0BpIkw5eSaiLLZk7gat46sfkdu4h/sk&#10;Tgz5awP8OiM2Z42TglMYU4BmCYuANpq1BcW7Wy6N8TxqjjWjtD6cnsfJ8MA3+KN5VvXFxkvq/Vy+&#10;0SR38BzNmNfGUym6TjNhtOZBg3wcNVIZSnhXeQs5t0EJV2eFkYazXm5IC9oxUOKvDeheQL4fvdY3&#10;c0OJqgobfqTfGjW8gAdLsDTFVK4cBhIPsyWqFKiZnbS0j2zQZcpC2bihpJcYptYpgL182VJx5hTe&#10;QaLbxIjBLbZywCr3g4IbEfu/+3m6m3s42XU+TB27G8A54xg3JdDPSzZv3Yad8ZhhNz2odbtg5hN7&#10;V2nV27xxF4YuzFWUyR3D3Fgf5LhhHtzNPCcI+U5BfpXqzzY20+vdMX3l3V0jZvChKYqOSPCtRyAI&#10;Ok3XcSAARiq14WwpBWiDJbQFtLvFmHbrUdpohrUWpQ0nTvA8MRwUqKg1RuBevQRafBXnaTWelmYM&#10;21dnR3EeOcFvOH6Gf6/ya6PcWlfCjWl4G4HN18XyGg8gwNQWjeZ/u5SbohcPoDsIas3oeN88uQcr&#10;qyNwIbwSxBRkVemUjA+ReSYoN4cCsgTKcpeP9XLUlPfIlk27MJUnTgUSlka9ZixVrcNkAwQyT9HI&#10;QOro5eb40HbPnoGOZatgX28fGEv+z4Ni86F+nwaVAHfnlwHsc3CfPbQy3o2S8wSQsFlqGgSHm+sg&#10;4wmC7LfmVEZ+IKMNh4Lz3/TakqKzi4Y5EecvLwhNEy8A3nnyIvG0XAJvOSx76AKjK43Ggv5EcGM6&#10;x1zt1GkMRUTUY7QYzIWsIikONW/GXC/O/2aHlAKQnkd3lbA0kwhpt6LLKpeGQGYMaHVIIACbYKmV&#10;q07tk1YMdWgpTlQnPSrAI1IT3Hd4GQOb0boHDVeiWVd+jTRAvS60gGJg441rlw0K9+DeD4KYmyln&#10;anerH/chhN4tJ2nD/RLgZ6Do9cEznuIyOV4NAiQwF0ZlqEMnVFmKdlmAOsxzFQTbOjW/m79DDwSZ&#10;Hg0nurJNMOfk5UmAjweo9sC7q0wxVuCIjPVGaIDPhwD0f3sogD7MH7u4uPzE291x82DScX1MEt03&#10;VMmLdpUpcGuG+IMKsC5TFyl13H36EjjRSlUE504cBVr1FVRy5d/F9fUrEEC+mo8PdKGy9tF0wb/z&#10;wWQKbhBsdO9v5NZ/z/gY3sHKxRXdB02+dfWSOnBADc1jLgtnl1aT1mk31GkOpF+riWNdx8cwl+a5&#10;UDqg1YGBPJ7VXFoxx6sVNlIlqqnTQQ2gTiT4cSlQ8zJEax5VxNnYBhp+N7+mJ5zDG6HAk35jjtsV&#10;RGkKjQ8rNhLEZ88SxMfVdBE9EisjSD8vuhIbjmvlJh4ooTqlsOET1Bvgv647wuNt6GXQJtcyX86C&#10;XdlqZIyqOxPYLKvSrbgFbNB40yeY8wuLlInEaZDBrNFt1KDdnHZFhYYOGVSFe6Dg9vOz+g9/Dzcb&#10;mMw73RwHbiu9V77NXCV6TrgUcQ6arpQb5p9xN+XFTq6FGM2qfMIAs9XnMbIuJU/2w2jPcllxSY0S&#10;POgv94OBYDI6xULdVqL9kwJd7zFK/V1IeiTn1zrQdUYWdTTvAKI5gX3tOiIq1PBWUvBMusYMwhid&#10;XipC8+gYQwkLdLl3lObxrKTWADTP7F5qAbsmzC7HKjRLaQJBDYUcP1fR3BCpe0ZrdeaUyq+12rU6&#10;Xwu5uNpgcABgW80mbECNaobcgzAWMhwVhfFeefRrA09KJWg5IsgwJqi/977LbgwGx4023DsFRyv7&#10;wavthRpyhDIpfYGpO6qBCLoMhxSUYyhgz9In1wWrK7QoM9+mw1GJrAaanZtXIMF+ONDxWwCzLogF&#10;+Xl5+vnZ/XXpdj8A/y+B3q7PQBmvGuyorZfACO7ZIUGyfUeeAndX07lBCFsNk8qUt8OVOk7aXYSJ&#10;K/STO0+OU3mUsgZiOByP0NWNL6YoOHNxRn6lePYzShj/XleUYQ0UC+MQ+sE5gZJnLt01YJimq4x4&#10;l1lHRnmoFcfYtgBISrgCuDRA8ywoAM4koHnWMmk1DuhbbiHNOM2xtSpTbl6C6n3rjjSjzNVCoQ0/&#10;0yK2Ia/uRcN5uKDh2CI+H4GdCobAEz1ZMz9TL9evoRatjCWm34duMuFGxU2Omx2rDPqYKtWYM4B7&#10;e9/PA+uAmzY3eG7U/AxLdtbA0rnI0GvOwRy+MC0tBYjhkejJ0gzWUD1nzt64STDMTxx5JFUfR+A8&#10;yKQS/Xc5hsjL1flgaGjgb5jO9gNjf5tf0dRxV1tE7fbBzLWNc25HTIrg6CTOROOHrKmQGjXnkSc8&#10;0oRHm1AZnwFqZY5GdpU3Ycfm2V60oZqyCHIhZMGySvfa57/V7KhJ8VtUpO9P/t33BoCFzMVsOLiA&#10;01I5EJ4U/izqq7riTkBo4G8Ulrvu3LiCktc+REdMFsmDw4zdWQRbVz7NnBrUmbVmNmYUr0Dte580&#10;3biuTC7KzUV6j+vqzZvSjBMjW+tyYD6JQWnLC4cJ3s3LtcdxVSdZtGEQflsJBjJCbKMg1tR0Uy5d&#10;udrlVKNbi6+TRyWdhqGHoiJ1B/0Ymrunr/SfQpu6h9Q/SKvzcLYzLZn8StWaGkvf91wbpE/HlzMa&#10;M5iS0chEUYzMrobDPAybC1M8vuakpCTM0EateRDLU91Bb6Pmis3CKXhhYWEP1pTxt4G19qxubnZP&#10;ebk5ZSFydw5kF+vP3zByY0qLLMZAhtKK3VrezY4vRNqqPfvVgAW2ds4AOAlmuoG4O/ec2axPhQwB&#10;HeeQOtUlhHIGWy15imE1xBJuGHxc5mOcP0UxhQ4kU4o6H08dK2QYY8Pf60uYMz5+SMvZ0XxP+gfg&#10;M9Iz0hE0J3F209lzyGEvXpaLl64K3WGXrl6Xy7gIuEbk5VqUNG0R7fUzgL4Rf3fp6jX1GHy8C7Cy&#10;nrvQKKeR456A4szzw7n5kCpzDLR+/7q95sGKuoZoqdt+aSYiJf7iJQijHE+ERhWWLPmVn21hYTUm&#10;45g+8aIn4PmZ5OVh3BOYmlar1i7my4U7d8mc2aEaxca64jyA/qzBB/0dlqoQ9HIjIoJ+JjIIds+/&#10;Nsjjzc3/LcjL7U1PZ7ujbON80BvQ39+noOZoY4kjR7wkIzNTiSzGRhYuQkbmngDU8qaDkoThcVMp&#10;oqEPdjq+cl4abYEOY2PVAiAg0zDq1RHtn6ORo/H0BdYyfTCeKQ+lM4KPj8+8na13HPIwAccK+aI8&#10;whM+HTEW2W3aIpzVXYrhiwPP37uEOsOkVR1UNNrolzHQuDHc8zIwBv7+vf5+0OnxfYBfVlGL1tpc&#10;RY1XocWRp1coMQtRlsKoGfwJbOahDsIzoF1Q0dAaKzSwc44852nz9/ujkdD9xc05OTlJ3OGRGGwl&#10;u+fapdXTy8XxXEiI3zupqal/O2V7sDYBUnJ/L1czyvXfBiU3voGM3rzmoHc1B7k3wd3TqaZHAV0l&#10;Zb5NlZQLhc0j9PVyMKE9QK1mOsOAwKGH7KmlEEcaz8PDi5GvaULdYXWxlu6F0lko2kjXJG1Xi3Nx&#10;dBbU2BKV65WW15rs5ukPhfx7/x3NmXVEKnGkaw5Or+C9zwMIaTBiBM3GmCAO8uMwCtLjOb5runJj&#10;Nv+Ee60CiIORUgVKAADMkdNjoJGwoYJ5sqp2QAz7GCIZzSKMyD1TJjI5Mo2srA1qcL7jTJzB/i1G&#10;Za5LlqkA5pYQP0+r2bNn/8/BwtR35nH8/Bz/08/LxRtRu/XbBjeFDe6+pFFzI+fIjnweFqB9qF2q&#10;KSIBj0eha41929VwG3H0jOVn0UpB5UF+8ZFZ6vgUJxoRAHz20s4PXa8WIxcpIx1rodPeD5eR+Dkp&#10;O2dYcQolTx3JxcIl4MkKaF/dgjPDeG4YzyvuOWHy7x24pl7/foB5/dp8mYFqxKcA30fwTetz1Fyn&#10;LNJmwTNnRkMFzza3+XKecnV9hgGVPC1y565aNSqIn8t03GO975pKNj87pjoN8GnnbCtTmyg3Tm4S&#10;OqAJZG7qGzZulGB/n78KkAlmmrLo2+Ywg1B39//7nQHht/VCPNDg7e3uGoRJiG04GWTQaTlml3c7&#10;xVMHOLtmImaHwLG2VZs7heNOdA+wsZLOf9ezMQSAZZM8fcEjQc2nYI40LapchOXwDHOCJH3npOMW&#10;8KWvScpV9lVrnOzJDWCWc7JatMwLGdETMMh9Koa982ekkkFOiWomOn/GxVlVU6/+PnnpNtgSd6pD&#10;ykkRjY9o6TLiGP5GH2g3kA1Bzynv9bfKQmlogSXo9HtVjjlbHEfFDY8z2neVYaRzD2qtUh1c4ThP&#10;Tbn9EH2DXZKlEu+RmyGH4HPUD783/YM5qtOOqUkZHtsZarWya+JvKHJuz6lQuoaP1VJFtz/4uYc2&#10;Q5sbowkLMHNknmmViiH5/jgW1gHqdU8Lp6vjTHGwtpQZkyw0vzZGb/U33bvf7+GUG0RmdfpkaNcR&#10;ON8WkL6Lj+vn5PRDX09XL3dH+9sPA25HayuZOdle/OznyrKYDFkSlSbeNhEyY6KN2M9EtHaA8GH0&#10;ofEDdrCxgILuhqN4k9X8ZZrye9J0LqScbeUKvP52CTD4FymxjR5hutlGYQoGaR+nYvDiqYaM1F+D&#10;JnKCRyRO/mTkICDWIydn7ZxRitGef0eDBAc8sPuMNXX25eoNBWxYWbYgW1FQYxrJxn2q9+wQ4vws&#10;HlnEnl86objZ8PXGRWZIDKbDkGHQ06ybLRT9xe+tRWoQ7pmiUgUv9KTTO88pmfpkTHXyBJ6X5T81&#10;QYaTQvB+lwLAHNlcgcdgyZBUmKnIkuhsxUKMAcZNihqD/bgFhoPh/NRr4mvhRmc/Zr7aJHnuFAHM&#10;jS4WQ/z4GnjffXHQA33XH/7CU52Qmp5aKEVF1cJR06TyqtZsaNYh+2KOXIiznTnUj14JApmbuauD&#10;tdhbmavLFeuA/+9ibyXTRzlhcEYlKgR3ZPWS7WI10UnN3zZeJw8CcgzUZ4tku7+3p5f7/wuRua8N&#10;xQ+DGPw8Xcwh85+H7bTfkZsCmYOlgyyNWSfXr9yRg/tOSoT3Mpk5gVMcE2VvBca1Iho4mtPSZ7p7&#10;hh+8vpOHhwYpP29VLY3+ALl+PK/B78tIxUhDdxJPXWDDiJokCfpHis3oxQF1nHLJ6ERazyEPuei/&#10;dQHVJD03g1spADk7xzNxBDI7hDxA07/8Y6BqH52Co05HopzmjnE5uQBvL6UewF2JSG6G6EZjBY02&#10;BAUfp2bfAdWWSjbAXJM+ZwJhPzYVik22YxaoGr7meZ6roiiBOwnjerTNSWMPHBPFMhCPiKFJhxWB&#10;MQAWxUEKiNyAUqEfTIc1V42YQrpCEbAno6Dqn4ITTvk3rCbQAMKNjVE5G/cqZXmO2hy4ydFfzftB&#10;Xz83MYqd7G3mfWWlwXhjI4gbEI1L0Y+/EkIXKkP4DBlxjW2bVmI33VmifFIkwn21GjFlPyYGU2qX&#10;iC82f4J4+tjp4j5jjhw7cF7aWtolcf5mBAIHccK66i+4WZrC4ZJXgny9JsHa+R99rfX/537OuWjw&#10;1P7Fx82pFLa5PptFCGonK0ecJJguRdv2iIdNsNjOmCa2lmbiYuknOzZWyLGGczj5I0FmTJmBaO4s&#10;NuMxm2s6d2VMpDBxdK8CubWFomthswJlXVoaInmNiuS6m804JzemwwWFVRKBIQ60JbKxhONjc0Ed&#10;ebonB8OzVMbyDEUhTm1RTQSop9sij1wBMFL55XlPjEwspZGOGy9m+o/V2d849peDFjmG1gsRm+c3&#10;cSYZh0zQ386cnv2+QY5JiGz7ZMeOCnUwoT7McVFUJjYu+pnZA3xYRT+W/GjO+dQAbApaNOloNXt/&#10;lVLwNc0cPQ/5LibUAMiu2HjITihUhXtheAX+pqc4xaoAL5YX+Z75WrnhUblmRx03uxU45pjRX836&#10;6kGnVSqEDZa5cTFGNXGaiC8MIfyMWPEwbQpBNEZEnv61DcqZIbKv6ijGKTVIsFuseM6IkpyMCvSU&#10;N0tt2TFxtQ4CuC0kxH2JnDjUKJtTK8V2oi9ybzQY3YeSY41ytFBlWJDfH/+mPu2/p13Cy8vpZwD2&#10;Qncn+9b7zSB3sJ4h7jZ+sn1DGT6oO3Lu5FW5fPEmdt4OqS0/ipxtnph9ZSvzQpIwJwynFlYflTAv&#10;qNoWM3FZi9kYa5k5HTu8PWk6FwPzcezUjrjwVY/kjATe7i6yKC5WtuRsh8mfqq222HpGU+bQtB4y&#10;wpDubkXHTzxUcEbTAsxa40awKmEb6qzJoOUF6jAD/owTLXmCCVV40uiuE070cTsAII0XBAJpL4Gd&#10;tHiruswQ+ce+GgI6Pk8p9fQyh2FOOsFCj7s9QK3RXH+J8l2rGAdpNqNpJfJbX1hnqSazBuxvu0Ll&#10;yaTUZBWMpEwvWE7iwYYbcDQxozPVZjU+GTSZp66sW5XXVYoymaez1m+IvKpHmTPAjEp8OoCZE1dU&#10;18j6jAyJDA9TohPpc182TXsLG3E2Cxa7CaHqs7UYZyP5myvl5tXb2HTA4PA5uzpZitmEKTI3CAfo&#10;Xb4pSyPTxd4CRhO7GWKPHNsZX+8VpTlrm6Upfy+3udCFfvD3hKfv1GvloV8Bnm6fers67IaaaCJ6&#10;I2eytMYuHC3bM6okfnaaTPjIRiwmmYndDDPsxF6yEfnYpfPXZc2yLWI7zVFssUAcLDwke22hXL7Q&#10;JKkAmP10F7G1QK71hZuKfvN80xFhF4rzDA9xtul+xCjLIIwUvGCwEY5AzsjKVIMeKL7xJENdhLuf&#10;gKWf2KCr4pz0EoFTH1JBb1WU7iE+MZdkyY25KEs3pOqkwhT11iPNIH3Vz5BiPsqyELuSCNw8TOig&#10;2szy3UhEYx43xLyWajPLd9pZyj4SgplvbD0kK+DfMY/miKn3IU5NBgMhy2BeTFBuxmD7hXMyIOxt&#10;lc3YuDhSijXvvurbmhB5FBT6hBIsmQtzbh0twMxjCeD+WDPt8LnPnAgb59RZCsBTvjSXuNkpAOsN&#10;NWjQdoqbmH1tLxnJhSp3brrRLHvKjsrxgxelfvdJbI4xYja2b5EMs8FwqqRTdXio31v9nrP9nULR&#10;d/jFBHt6Purn4eLp5Wp/lv5y415uUiVbc2txMgsS75kx4mjhonIsR0sXWRmfLYfrzkhibIbMGOuJ&#10;8TUJ+P/TUld1DFF7gVhNNYcKai1zfJbhQz8ip45ekKyVxeIwMVqmfu6CvN3WILLcO9fSFXY7bhgA&#10;O44WlZhojFhKTZV8nJ5RU7dfRXZGIeVbN8rXH1S5Zu5KBsDmBEZOXeBiv/n61fmSjMjNfHgTGvt3&#10;197dHBgZqZbvQOTmaY08Bik2PF0JavTJk/4ykna9HsP8Lgp91A0aoIQbR9b7vW7qETpwmbpU1NTK&#10;VjCcFYkJ6hBF2jB5r1QE7jZcAOKWIzbqGdbIb23FYQbKQ2RNPagwP1ubSZ5SXXpQrl25CUpdKQdq&#10;z8jOXLAOy+U48K9ULpy+JhFey4Xgt55uLubjLHHNkClfTcGJGbHSsOeMLIFV1N7MEa+BAtpdBRwz&#10;wcTH1ekC6sszH3i+9ncYQ9/pl+bn7j4Eo14iUdi/AkrU+9AB0mhDzkxV02oKPjCLYFkQkiILZ+Mw&#10;s5lhMu1LmAMsgzEqt0ounL0myTj4zPILiGXJBVKSu0f8XcIQ7S3F3txFov1XggXgDGLrEHGwsgVd&#10;1+g5FdX7iSoEOxetPYBuZ2WmAO+JUa/M1xcvipO09WmooReAbjI6whaKKM8IRvArRR6DGXvS+wfd&#10;BAbr9zVnHpRmvC6+voajJ9S/eQDczvIq2bItR1alrJT5YC4BvuhfBm3me+alIm+fRg+NEdma2Yrd&#10;VG+Yf6IxmzsZI4+3ivP0EDApUuO79JhgNx9jJSkoM16/0iTJcVtk0id24jgtAIr2Vinaug+f91qx&#10;m+YJ6t5zqic/P8tulRFaOGmQCvb1DIKC/f3vNAD+0V+cAri7y2zUBy/0jOCmyhJq4UyzE3+HGFmJ&#10;hRDlt0JczMMkYV6mNOw9JVcab0rGqhylntqbuSn6fqQeZyqVHwOF34QI4S5z/JbIFogqMf7JSnjT&#10;BBvtYtlEK53c3Vju9W8d9BR97K3N74IAkQh1fDTje6qBEbELIKatWIHaa6pkb9qkOtUKS0h5q5AT&#10;16ocX2sU0cbTkg0wUu43sAOqxQQi/19zVuEybBj8u91769TGsrOsAsyiWEXVjMwsjJhKkaVLFstc&#10;sI7QIH8wEFeV47JioAOWG5ZSnvsE7d37oe4RIjJ1DObCjtN9xMMiBiKVB8bqIkpPspSkuEwpK6hX&#10;5bu9lZjZfbgROsEy/IwARX6s7vVMiKAQutziZXfxYZmH8qPNFH4e7AvQS1j3/hzQw8xJnY2Bvu6Y&#10;NOLwvX90rPxdvj8/Z+cfY0qpLT6oegAc/d229wAXVO4ZNhLsHiPLojMkyDVarCe4yuJIzDvbvh81&#10;1QRxmh4kBRCsDtWfVqWRFXM3qsHwsbMypL76hGxN34mcHS4liHWk/+wec7L0kvjw9bIQrjNnCxxO&#10;YNVTRX0w0N9rU7q7GSDFAMAo5BFc3BhIaXXAUVfQrumGy/D/KoJqv8u/USUhmjQATp0OfxvthnaW&#10;8OlPDcZJKgUyP3Ad7pejWJtPE1+7KDl78qKU5zeoyoU1UqIQjzg5c7IRVHqXbFlXLhWFh+TciSvS&#10;1tqOvy8U20m893oE5gbR25PQ8/5xPRiAvA8HtU/EkI9/POvm3yVy+/miKWqEBnm95uPmuBaU94Yp&#10;mk4VfMZ4B5k5BXmVDQc8oEyGKED11NnCF2JZHGqZoWI5wRaiUKIcRsSm4JKTVSruM/0AWq02yshg&#10;O81JMlO2Q4G/IokLM5CLo3Smap4wx5hhMZv5SmxoimSC3qegpTPQaQHKbI4AlkGsQdSiCq8p8f2v&#10;lfaHEfT7d/AabM2Rr06bCWBhmB7q+93SCz3CkpUwymJDsLHomRffh6HgfVmMmynpSTvk+tUmqSjC&#10;+ePVp8GELkjNriNyq6lZinL2KpHL3XKWnDt9UQo27RGr8dA2bLBZWUC9HoPy5HQLdV/7qieTVRDE&#10;EFlvBXi7L42bNetXbDTq5xL656991+8AQP49f1/3MZ6ujvnInZpN5uK9KLO2eLl4bM1RBpvqJU5T&#10;w8RhGg0thiiMhTpzqo2siE2TM8cvgbpvF2crN0Q82hMtYX7xlFycv33x3HVJXJApluMcZfLnMyVp&#10;YaacPX4ZlH4z1HhsAGY+kruhAgLeaUy7TBQ7c3uVD/razkepJhS5PYbc4XXwMWdMNROzcRZQbyH+&#10;TNAirpbnG9N+GmsQvVXk1i5HW3MtouFxuBkRkDbmACU2H9LgCe94yMxR88T80zCxGQ11+INosfjS&#10;C2YNO/G2ipYV8zbBKbcSG5iDWI51lMKtNXJgzznxd4pEpDfKW3myIzanmRZmYoHXZzOdP9PATupM&#10;kFYU1SkxK9ApFq/RUiwnmcvcgJVSWXhQolEFMB/tAd3DBiJX/4cUKBAjN2Y/PxTr7JAgr3ciIx3+&#10;+3d9bf7z9Q3SHSDIA709vsAi2Ih8/Drnmd+brt8r+oB2WyNiAeTM9zasLpF9lRC6qs/IxjWI5haR&#10;4mMTI7UVB6Q4p0a87IKw0KdBhbWAvXINKOcllNbyQCU9ZVHESiz0BhggyiHeVcOaGivxEevk+KHz&#10;2ADSASR78QBrKM2rk8azNxHRUMuFsyt/U7UsxKHzDuZeALG20TDndbEMkMqS/XIewKneCcGt4jgM&#10;Fpdk3bJc/MxT7KZ4I1eF4l11EqLgbDAWJyncViE3r9+WtctylO3WYTJe70RX5LEzlI5wYO9J2Qxl&#10;+UAtNh4YbQJtlsvJIxcgTG3BRuaiqDtZhvWUmRJkv0zWLi7Ae0gTV4tZqorgBGDT9OMAmu8wLVDm&#10;z0oF9cZET+gXzkqB5t/3n6mwdqyMIPj8/D1dkyNnBfyZ024HaYn882H+3u9Afn7+fw2fNes5LI4g&#10;RPH9yMnbKbz1f+4a82VSQkvlapsxGdHREqYG0Gvbqe7wpK+X2tJjcvrINbl68Q4i3Fks6lUq6jma&#10;eUlpoXaIm4/NfFkxP1M2rCqR/OwaqQTQZ3miTGcWIDUV9dJQexJaQKTYQFRKRB15y/pSWYq+bRcL&#10;DJO3hgEDoGbk85wZJPU1h+X0sYvYbIoA/t1SkrMPfd6LxGqyrdjAYVecUyXHDl6QCL9YsRhPtpEh&#10;jeevYbO5DMZwQnKzagC6aPUe7Kd6YhPAhE0cOGgzlpWENaoseOHsFTlx+CK8AniNSGH0XJxCmC6G&#10;maT/xlS+H6King+jyw8HrjtWBPl4OS4OC3sc/cnf3VFAf++g+Ed8/XPnzv332cF+L6A+7u9BA4yr&#10;4x2UPr6hs+iBZ54bcmY2k5AWO9lpJRVaEu2muYNmx6jIbm8B8WiSA0o02XK8oVGyV+0UT1tfsZxo&#10;Bc/5Mjl64Cx87qfRvLIe9daFsqccHVEVxyTQbQ5KZoyE8D2jFOdtFyoH9h2Fgrxf7CbB+fWmOSy1&#10;AO25q7JyUbbMGOMhm3EKxdXGJlk0ZxWisQ2aV5bKmRMXEJFPybaMMoC+Voq31KN/fCHotr3EhaZK&#10;3oZa9JwvxAZiK1b4G/tJfqpmbDNV0yV0mt3vPL4HoPW2RUZg3Oc7mFabH+DnbhsVFToE7Oq//iOu&#10;s3++p+/AHSB1xwTI93w8Xeeh9LQPJ4PeAY3/hm13D07hjai9UX2dUZ/A59WlRFPIsrRQRooZyM3p&#10;qLIA2KwmQwXXWwiZz7JsN8UVYlOYBDjOlVDPhUpNdrUMEcvx9oi8oL9WyFcnuOPykpmTYNYBSG2m&#10;2+KxYZ/F45uNN4czb5pYm03XetNVCclQKjJhCHlQEKsBAsh/KWR5ONrewr3bFeDlFhgW7PeHfzq3&#10;vgOL/J8vQbsD8fHx/xYZEjLM38t9HMpqC90dbWqQ9zWRxnMB4ytEHDrU+q5hPyhIvmu/z/fJTU6p&#10;z/iKDrzLyH2L6SkI9vH8eNGiRY/+kzr/Ezl/93eAizgqOPhRRPnX/b2cbbxd7BeDYhbjpMSziPgt&#10;pPaknbyUwwk0nxGNlPRvtRHwefn86gQJ7RRGBVR6oglabFx3PJ1sj3u6OeX4uDtHBfp5TkW0fWnt&#10;ksjvIeL+l7/7D+2fb+Cfd2Aw7wDFu9T4+P8dHer3FHL73yHCvRvs5zkxAIgP8HAN8/dxX+bn4ZoJ&#10;P3wBUoBqAO6gp6vDKdTlGz0c7a6729vccrO3vgP3VTOAeRvAbELN9hp+7zyYxAmcBbXfw8W+HCDN&#10;9fdySUPzzCIMrgjCc9gG+bp/hc3nTYqH0BYex+jc//GdOD1iMG/wP+Bj/f95JcMqYkGipAAAAABJ&#10;RU5ErkJggg=="/>
  <p:tag name="ISPRING_COMPANY_LOGO" val="ISPRING_PRESENTER_PHOTO_2"/>
  <p:tag name="FLASHSPRING_PRESENTATION_REFERENCES" val=""/>
  <p:tag name="ISPRING_LMS_API_VERSION" val="SCORM 2004 (4th edition)"/>
  <p:tag name="ISPRING_ULTRA_SCORM_COURCE_TITLE" val="Elearning Lam quen chữ p q Lan Anh 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E:\Pinkpucika\Bài giảng Elearning\Elearning LÀm quen p-q"/>
  <p:tag name="ISPRING_PRESENTATION_TITLE" val="Elearning Lam quen chữ p q Lan Anh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C7336AC-AC77-45F7-A774-79B3E6B285CB}"/>
  <p:tag name="ISPRING_CUSTOM_TIMING_USED" val="1"/>
  <p:tag name="GENSWF_SLIDE_TITLE" val="Câu hỏi 2"/>
  <p:tag name="GENSWF_ADVANCE_TIME" val="83.98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A6069A-A316-4875-B427-ECC565A45C76}"/>
  <p:tag name="ISPRING_CUSTOM_TIMING_USED" val="1"/>
  <p:tag name="GENSWF_SLIDE_TITLE" val="Cô giới thiệu các kiểu của chữ p"/>
  <p:tag name="GENSWF_ADVANCE_TIME" val="58.00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FF0B4A1-B93D-4591-A118-A9873AD37521}"/>
  <p:tag name="ISPRING_CUSTOM_TIMING_USED" val="1"/>
  <p:tag name="GENSWF_SLIDE_TITLE" val="Hoạt động 2: Làm quen chữ q"/>
  <p:tag name="GENSWF_ADVANCE_TIME" val="75.00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2D9ED34-582D-446A-9825-34DEB475302A}"/>
  <p:tag name="ISPRING_CUSTOM_TIMING_USED" val="1"/>
  <p:tag name="GENSWF_SLIDE_TITLE" val="Cô giới thiệu và hướng dẫn phát âm chữ q"/>
  <p:tag name="GENSWF_ADVANCE_TIME" val="22.00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8C40758-A157-4FA7-9250-B518166792FA}"/>
  <p:tag name="ISPRING_CUSTOM_TIMING_USED" val="1"/>
  <p:tag name="GENSWF_SLIDE_TITLE" val="Cô giới thiệu cấu tạo chữ q"/>
  <p:tag name="GENSWF_ADVANCE_TIME" val="28.00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E:\Pinkpucika\Bài giảng Elearning\Elearning LÀm quen p-q\Elearning Làm quen chữ p-q\quiz\quiz3.quiz"/>
  <p:tag name="ISPRING_QUIZ_RELATIVE_PATH" val="Elearning Làm quen chữ p-q\quiz\quiz3.quiz"/>
  <p:tag name="ISPRING_SLIDE_ID_2" val="{A07695A7-7DD5-4F36-A889-B0E886031734}"/>
  <p:tag name="ISPRING_CUSTOM_TIMING_USED" val="1"/>
  <p:tag name="GENSWF_SLIDE_TITLE" val="Câu hỏi 3"/>
  <p:tag name="GENSWF_ADVANCE_TIME" val="65.0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F93E46-F2EF-41D7-9CA3-2F48B8A7BFF6}"/>
  <p:tag name="ISPRING_CUSTOM_TIMING_USED" val="1"/>
  <p:tag name="GENSWF_SLIDE_TITLE" val="Câu hỏi 4"/>
  <p:tag name="GENSWF_ADVANCE_TIME" val="85.29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DCFFE4D-2246-4EA2-B8C3-19AB13B85A64}"/>
  <p:tag name="ISPRING_CUSTOM_TIMING_USED" val="1"/>
  <p:tag name="GENSWF_SLIDE_TITLE" val="Cô giới thiệu các kiểu của chữ q"/>
  <p:tag name="GENSWF_ADVANCE_TIME" val="52.00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EEB4AC8-9A9D-48DB-A87B-3E6D2C1CE006}"/>
  <p:tag name="ISPRING_CUSTOM_TIMING_USED" val="1"/>
  <p:tag name="GENSWF_SLIDE_TITLE" val="So sánh chữ p - q"/>
  <p:tag name="GENSWF_ADVANCE_TIME" val="62.00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EC78815-2803-4D22-8D46-436C77445DD5}"/>
  <p:tag name="ISPRING_CUSTOM_TIMING_USED" val="1"/>
  <p:tag name="GENSWF_SLIDE_TITLE" val="Hướng dẫn trò chơi 1"/>
  <p:tag name="GENSWF_ADVANCE_TIME" val="18.37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ở đầu"/>
  <p:tag name="ISPRING_SLIDE_INDENT_LEVEL" val="0"/>
  <p:tag name="ISPRING_SLIDE_ID_2" val="{893A9AAD-3DB6-4264-9ACE-C7300C0F2738}"/>
  <p:tag name="GENSWF_ADVANCE_TIME" val="20.00"/>
  <p:tag name="ISPRING_PRESENTER_ID" val="{B88B76C0-2959-44D8-9EC1-A65E497031F4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"/>
  <p:tag name="GENSWF_ADVANCE_TIME" val="37.00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94778AA-EFD0-4CCD-B4EF-4E451D5D4F7A}"/>
  <p:tag name="ISPRING_CUSTOM_TIMING_USED" val="1"/>
  <p:tag name="GENSWF_SLIDE_TITLE" val="Hướng dẫn trò chơi 2"/>
  <p:tag name="GENSWF_ADVANCE_TIME" val="18.56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DAD9BE5-8206-429E-9659-EA343D7D0E16}"/>
  <p:tag name="ISPRING_CUSTOM_TIMING_USED" val="1"/>
  <p:tag name="GENSWF_SLIDE_TITLE" val="Dãy chữ cái 1"/>
  <p:tag name="GENSWF_ADVANCE_TIME" val="78.97"/>
  <p:tag name="ISPRING_SLIDE_INDENT_LEVEL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1656655-046C-4006-813D-0234C5759B57}"/>
  <p:tag name="ISPRING_CUSTOM_TIMING_USED" val="1"/>
  <p:tag name="GENSWF_SLIDE_TITLE" val="Dãy chữ cái 2"/>
  <p:tag name="GENSWF_ADVANCE_TIME" val="78.76"/>
  <p:tag name="ISPRING_SLIDE_INDENT_LEVEL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691B020-14A5-4AA4-9D61-A36B8124FBE6}"/>
  <p:tag name="ISPRING_CUSTOM_TIMING_USED" val="1"/>
  <p:tag name="GENSWF_SLIDE_TITLE" val="Dãy chữ cái 3"/>
  <p:tag name="GENSWF_ADVANCE_TIME" val="86.20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2E04031-7DC8-4838-BC82-A9934CF67A69}"/>
  <p:tag name="ISPRING_CUSTOM_TIMING_USED" val="1"/>
  <p:tag name="GENSWF_SLIDE_TITLE" val="Kết thúc"/>
  <p:tag name="GENSWF_ADVANCE_TIME" val="13.89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hát &quot;A B C &quot;"/>
  <p:tag name="ISPRING_SLIDE_INDENT_LEVEL" val="0"/>
  <p:tag name="ISPRING_SLIDE_ID_2" val="{57B9DB63-8EE5-49E7-9410-2F050421072C}"/>
  <p:tag name="GENSWF_ADVANCE_TIME" val="68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EDB7190-73BC-4651-BE44-704FF2844828}"/>
  <p:tag name="ISPRING_CUSTOM_TIMING_USED" val="1"/>
  <p:tag name="GENSWF_SLIDE_TITLE" val="Cô giới thiệu vào bài"/>
  <p:tag name="GENSWF_ADVANCE_TIME" val="6.00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E:\Pinkpucika\Bài giảng Elearning\Elearning LÀm quen p-q\Elearning Làm quen chữ p-q\quiz\quiz1.quiz"/>
  <p:tag name="ISPRING_QUIZ_RELATIVE_PATH" val="Elearning Làm quen chữ p-q\quiz\quiz1.quiz"/>
  <p:tag name="ISPRING_SLIDE_ID_2" val="{01ADFD56-6267-4B40-9ED6-97A5C9736BF2}"/>
  <p:tag name="ISPRING_CUSTOM_TIMING_USED" val="1"/>
  <p:tag name="GENSWF_SLIDE_TITLE" val="Câu đố"/>
  <p:tag name="GENSWF_ADVANCE_TIME" val="65.0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E9D3A76-88C9-4CEB-A77C-CB09A944F625}"/>
  <p:tag name="ISPRING_CUSTOM_TIMING_USED" val="1"/>
  <p:tag name="GENSWF_SLIDE_TITLE" val="Hoạt động 1: Cô giới thiệu chữ p trong từ &quot;Xe đạp&quot;"/>
  <p:tag name="GENSWF_ADVANCE_TIME" val="67.00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A06495E-420D-4B28-A047-1587295FCF4D}"/>
  <p:tag name="ISPRING_CUSTOM_TIMING_USED" val="1"/>
  <p:tag name="GENSWF_SLIDE_TITLE" val="Cô giới thiệu và hướng dẫn trẻ phát âm chữ p"/>
  <p:tag name="GENSWF_ADVANCE_TIME" val="20.00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37B8105-7B6B-44B0-A1FA-A37E986F3904}"/>
  <p:tag name="ISPRING_CUSTOM_TIMING_USED" val="1"/>
  <p:tag name="GENSWF_SLIDE_TITLE" val="Cô giới thiệu cấu tạo chữ p"/>
  <p:tag name="GENSWF_ADVANCE_TIME" val="28.00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E:\Pinkpucika\Bài giảng Elearning\Elearning LÀm quen p-q\Elearning Làm quen chữ p-q\quiz\quiz2.quiz"/>
  <p:tag name="ISPRING_QUIZ_RELATIVE_PATH" val="Elearning Làm quen chữ p-q\quiz\quiz2.quiz"/>
  <p:tag name="ISPRING_SLIDE_ID_2" val="{59680DD5-6882-49B9-A5F8-23589091C191}"/>
  <p:tag name="ISPRING_CUSTOM_TIMING_USED" val="1"/>
  <p:tag name="GENSWF_SLIDE_TITLE" val="Câu hỏi 1"/>
  <p:tag name="GENSWF_ADVANCE_TIME" val="65.00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5274</TotalTime>
  <Words>418</Words>
  <Application>Microsoft Office PowerPoint</Application>
  <PresentationFormat>On-screen Show (4:3)</PresentationFormat>
  <Paragraphs>90</Paragraphs>
  <Slides>24</Slides>
  <Notes>24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Elearning Lam quen chữ p q Lan Anh</dc:title>
  <dc:creator>TRAN MINH TUAN</dc:creator>
  <cp:lastModifiedBy>Techsi.vn</cp:lastModifiedBy>
  <cp:revision>242</cp:revision>
  <dcterms:created xsi:type="dcterms:W3CDTF">2020-03-31T03:36:59Z</dcterms:created>
  <dcterms:modified xsi:type="dcterms:W3CDTF">2026-04-02T01:00:31Z</dcterms:modified>
</cp:coreProperties>
</file>