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7" r:id="rId4"/>
    <p:sldId id="270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6AC78-6AAD-48B2-9846-53DD06AF52B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AB9A-9BDF-4208-BD43-9A4887AE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97634F-33A1-4045-984F-28FF6EF2B82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51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Lan%20Anh_%20A6%20(2019-2020)\BGTT%20Lan%20Anh\BGTT%20T02_S&#7921;%20t&#237;ch%20b&#225;nh%20ch&#432;ng%20b&#225;nh%20gi&#224;y\B&#233;%20Ch&#250;c%20T&#7871;t%20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082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400536" y="1757362"/>
            <a:ext cx="7419975" cy="771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2108"/>
              </a:avLst>
            </a:prstTxWarp>
          </a:bodyPr>
          <a:lstStyle/>
          <a:p>
            <a:pPr algn="ctr"/>
            <a:r>
              <a:rPr lang="en-US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	LÀM QUEN VĂN HỌC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058572" y="3220253"/>
            <a:ext cx="57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(5 –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n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133600" y="304800"/>
            <a:ext cx="350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I. Mục đích , yêu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445" y="1228397"/>
            <a:ext cx="8916223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 Kiến thức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Trẻ nhớ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j-lt"/>
              </a:rPr>
              <a:t>tên 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thơ, tác giả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b="1" i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* </a:t>
            </a: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Kỹ năng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Trẻ biết lắng nghe và và bộc lộ cảm xúc cá nhân tự nhiên.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ngôn ngữ rõ ràng, mạch lạc.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trí nhớ, tư duy, quan sát của trẻ.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Rèn trẻ kỹ năng di chuột trên máy tính.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kỹ năng vận động đi chạy theo đường dích zắc</a:t>
            </a:r>
          </a:p>
          <a:p>
            <a:pPr eaLnBrk="1" hangingPunct="1">
              <a:defRPr/>
            </a:pP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 Thái độ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Giáo dục trẻ biết giữ gìn, bảo vệ và phát huy phong tục tập quán tốt đẹp của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dân tộc Việt nam.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Hứng thú tham gia vào các hoạt động.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048000" y="533400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II. Chuẩn bị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044575" y="1371600"/>
            <a:ext cx="61772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Giáo án điện tử có nội dung bài dạy.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Bảng tương tác, que chỉ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Giấy vẽ, bút màu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Video hoạt hình </a:t>
            </a:r>
            <a:r>
              <a:rPr lang="en-US" altLang="en-US" sz="2800" smtClean="0">
                <a:solidFill>
                  <a:srgbClr val="00B0F0"/>
                </a:solidFill>
              </a:rPr>
              <a:t>thơ </a:t>
            </a:r>
            <a:r>
              <a:rPr lang="vi-VN" altLang="en-US" sz="2800" smtClean="0">
                <a:solidFill>
                  <a:srgbClr val="00B0F0"/>
                </a:solidFill>
              </a:rPr>
              <a:t>“</a:t>
            </a:r>
            <a:r>
              <a:rPr lang="en-US" altLang="en-US" sz="2800" smtClean="0">
                <a:solidFill>
                  <a:srgbClr val="00B0F0"/>
                </a:solidFill>
              </a:rPr>
              <a:t>ông mặt trời</a:t>
            </a:r>
            <a:r>
              <a:rPr lang="vi-VN" altLang="en-US" sz="2800" smtClean="0">
                <a:solidFill>
                  <a:srgbClr val="00B0F0"/>
                </a:solidFill>
              </a:rPr>
              <a:t>"</a:t>
            </a:r>
            <a:endParaRPr lang="vi-VN" altLang="en-US" sz="280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819400" y="609600"/>
            <a:ext cx="315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III. Tiến hành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641" y="2209800"/>
            <a:ext cx="80725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B0F0"/>
                </a:solidFill>
              </a:rPr>
              <a:t>Ổn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định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tổ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chức</a:t>
            </a:r>
            <a:endParaRPr lang="en-US" sz="3200" b="1" dirty="0">
              <a:solidFill>
                <a:srgbClr val="00B0F0"/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“Cháu vẽ ông mặt trời”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Bé Chúc Tết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900" y="2133600"/>
            <a:ext cx="78506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sz="3200" b="1" dirty="0">
                <a:solidFill>
                  <a:srgbClr val="00B0F0"/>
                </a:solidFill>
              </a:rPr>
              <a:t>2.Phương </a:t>
            </a:r>
            <a:r>
              <a:rPr lang="en-US" sz="3200" b="1" dirty="0" err="1">
                <a:solidFill>
                  <a:srgbClr val="00B0F0"/>
                </a:solidFill>
              </a:rPr>
              <a:t>pháp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hình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thức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tổ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chức</a:t>
            </a:r>
            <a:endParaRPr lang="en-US" sz="3200" b="1" dirty="0">
              <a:solidFill>
                <a:srgbClr val="00B0F0"/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đọc thơ cho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trẻ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nghe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1: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đọc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điệu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bộ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13" y="2133600"/>
            <a:ext cx="777494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defRPr/>
            </a:pP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2: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điện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tử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328</Words>
  <Application>Microsoft Office PowerPoint</Application>
  <PresentationFormat>On-screen Show (4:3)</PresentationFormat>
  <Paragraphs>48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Techsi.vn</cp:lastModifiedBy>
  <cp:revision>15</cp:revision>
  <dcterms:created xsi:type="dcterms:W3CDTF">2017-09-08T12:36:52Z</dcterms:created>
  <dcterms:modified xsi:type="dcterms:W3CDTF">2026-04-21T04:50:17Z</dcterms:modified>
</cp:coreProperties>
</file>