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8" r:id="rId11"/>
    <p:sldId id="270" r:id="rId12"/>
    <p:sldId id="265" r:id="rId13"/>
    <p:sldId id="269" r:id="rId14"/>
    <p:sldId id="271" r:id="rId15"/>
    <p:sldId id="272" r:id="rId16"/>
    <p:sldId id="267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7385F-892F-4119-85F2-0695F072647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33C9-D8B8-429A-AD24-6CF6B705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9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7385F-892F-4119-85F2-0695F072647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33C9-D8B8-429A-AD24-6CF6B705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18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7385F-892F-4119-85F2-0695F072647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33C9-D8B8-429A-AD24-6CF6B705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2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7385F-892F-4119-85F2-0695F072647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33C9-D8B8-429A-AD24-6CF6B705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9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7385F-892F-4119-85F2-0695F072647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33C9-D8B8-429A-AD24-6CF6B705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3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7385F-892F-4119-85F2-0695F072647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33C9-D8B8-429A-AD24-6CF6B705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3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7385F-892F-4119-85F2-0695F072647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33C9-D8B8-429A-AD24-6CF6B705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2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7385F-892F-4119-85F2-0695F072647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33C9-D8B8-429A-AD24-6CF6B705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6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7385F-892F-4119-85F2-0695F072647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33C9-D8B8-429A-AD24-6CF6B705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3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7385F-892F-4119-85F2-0695F072647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33C9-D8B8-429A-AD24-6CF6B705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1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7385F-892F-4119-85F2-0695F072647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33C9-D8B8-429A-AD24-6CF6B705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50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7385F-892F-4119-85F2-0695F072647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733C9-D8B8-429A-AD24-6CF6B705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5444" y="2514600"/>
            <a:ext cx="5690619" cy="1371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en-US" sz="5400" b="1" spc="200" dirty="0" err="1" smtClean="0">
                <a:ln w="2921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Giáo</a:t>
            </a:r>
            <a:r>
              <a:rPr lang="en-US" sz="5400" b="1" spc="200" dirty="0" smtClean="0">
                <a:ln w="2921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  <a:r>
              <a:rPr lang="en-US" sz="5400" b="1" spc="200" dirty="0" err="1" smtClean="0">
                <a:ln w="2921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án</a:t>
            </a:r>
            <a:r>
              <a:rPr lang="en-US" sz="5400" b="1" spc="200" dirty="0" smtClean="0">
                <a:ln w="2921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5400" b="1" cap="none" spc="200" dirty="0" err="1" smtClean="0">
                <a:ln w="2921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Khám</a:t>
            </a:r>
            <a:r>
              <a:rPr lang="en-US" sz="5400" b="1" cap="none" spc="200" dirty="0" smtClean="0">
                <a:ln w="2921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  <a:r>
              <a:rPr lang="en-US" sz="5400" b="1" cap="none" spc="200" dirty="0" err="1" smtClean="0">
                <a:ln w="2921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phá</a:t>
            </a:r>
            <a:r>
              <a:rPr lang="en-US" sz="5400" b="1" cap="none" spc="200" dirty="0" smtClean="0">
                <a:ln w="2921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  <a:r>
              <a:rPr lang="en-US" sz="5400" b="1" cap="none" spc="200" dirty="0" err="1" smtClean="0">
                <a:ln w="2921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xã</a:t>
            </a:r>
            <a:r>
              <a:rPr lang="en-US" sz="5400" b="1" cap="none" spc="200" dirty="0" smtClean="0">
                <a:ln w="2921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  <a:r>
              <a:rPr lang="en-US" sz="5400" b="1" cap="none" spc="200" dirty="0" err="1" smtClean="0">
                <a:ln w="2921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hội</a:t>
            </a:r>
            <a:endParaRPr lang="en-US" sz="5400" b="1" cap="none" spc="200" dirty="0">
              <a:ln w="29210">
                <a:solidFill>
                  <a:srgbClr val="FF0000"/>
                </a:solidFill>
              </a:ln>
              <a:solidFill>
                <a:schemeClr val="accent2">
                  <a:lumMod val="60000"/>
                  <a:lumOff val="4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7999" y="4114800"/>
            <a:ext cx="4468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 An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 20-24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1825444" y="609598"/>
            <a:ext cx="54239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ỦY BAN NHÂN DÂN PHƯỜNG PHÚC LỢI</a:t>
            </a:r>
          </a:p>
          <a:p>
            <a:pPr lvl="1"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HOA TRẠNG NGUYÊN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68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8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KNhacThieuNhiSoiDongHayNhat2017-VA-53822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</p:spPr>
      </p:pic>
      <p:sp>
        <p:nvSpPr>
          <p:cNvPr id="5" name="TextBox 4"/>
          <p:cNvSpPr txBox="1"/>
          <p:nvPr/>
        </p:nvSpPr>
        <p:spPr>
          <a:xfrm>
            <a:off x="2667000" y="1445567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2618508"/>
            <a:ext cx="5715000" cy="25630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Inflate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Ai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thông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minh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hơn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832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KNhacThieuNhiSoiDongHayNhat2017-VA-53822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3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1964" y="1676400"/>
            <a:ext cx="562044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cap="none" spc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"Gia đình nhỏ</a:t>
            </a:r>
          </a:p>
          <a:p>
            <a:pPr algn="ctr"/>
            <a:r>
              <a:rPr lang="vi-VN" sz="6600" b="1" cap="none" spc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hạnh phúc to"</a:t>
            </a:r>
            <a:endParaRPr lang="en-US" sz="66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457200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/>
              <a:t>Cô và trẻ hát, vận động theo nhạc bài hát: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28248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GiaDinhNhoHanhPhucTo-Beat_3yxy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9164" y="5611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4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3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2431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315200" cy="731838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I/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4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II/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Tranh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ở nhà</a:t>
            </a:r>
            <a:endParaRPr lang="vi-VN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vi-VN" smtClean="0">
                <a:latin typeface="Times New Roman" pitchFamily="18" charset="0"/>
                <a:cs typeface="Times New Roman" pitchFamily="18" charset="0"/>
              </a:rPr>
              <a:t>Que chỉ, bảng tương tác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1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624896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chức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831155"/>
            <a:ext cx="4343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V.A – Niềm Vui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0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45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45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335279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9144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8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05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9144000" cy="35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76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9144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0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81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71800" y="1979574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3449" y="2687782"/>
            <a:ext cx="3897100" cy="838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xem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1295047">
            <a:off x="2070205" y="3492904"/>
            <a:ext cx="5395538" cy="9650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Đội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nào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nhanh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917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435</Words>
  <Application>Microsoft Office PowerPoint</Application>
  <PresentationFormat>On-screen Show (4:3)</PresentationFormat>
  <Paragraphs>42</Paragraphs>
  <Slides>17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I/ Mục đích – yêu cầu</vt:lpstr>
      <vt:lpstr>II/ Đồ dùng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Cách chơi</vt:lpstr>
      <vt:lpstr>PowerPoint Presentation</vt:lpstr>
      <vt:lpstr>PowerPoint Presentation</vt:lpstr>
      <vt:lpstr>- Cách chơi: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17</cp:revision>
  <dcterms:created xsi:type="dcterms:W3CDTF">2019-03-18T13:35:46Z</dcterms:created>
  <dcterms:modified xsi:type="dcterms:W3CDTF">2026-04-02T01:05:00Z</dcterms:modified>
</cp:coreProperties>
</file>