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8288000" cy="10287000"/>
  <p:notesSz cx="6858000" cy="9144000"/>
  <p:embeddedFontLst>
    <p:embeddedFont>
      <p:font typeface="DejaVu Serif Bold" panose="020B0604020202020204" charset="0"/>
      <p:regular r:id="rId13"/>
    </p:embeddedFont>
    <p:embeddedFont>
      <p:font typeface="Calibri" panose="020F0502020204030204" pitchFamily="34" charset="0"/>
      <p:regular r:id="rId14"/>
      <p:bold r:id="rId15"/>
      <p:italic r:id="rId16"/>
      <p:boldItalic r:id="rId17"/>
    </p:embeddedFont>
    <p:embeddedFont>
      <p:font typeface="宋体" panose="02010600030101010101" pitchFamily="2" charset="-122"/>
      <p:regular r:id="rId18"/>
    </p:embeddedFont>
    <p:embeddedFont>
      <p:font typeface="Noto Sans Bold" panose="020B0604020202020204" charset="0"/>
      <p:regular r:id="rId19"/>
    </p:embeddedFont>
    <p:embeddedFont>
      <p:font typeface="Open Sans Light" panose="020B0604020202020204" charset="0"/>
      <p:regular r:id="rId2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68954C2-5DEE-4495-8018-92E28112CFC5}" v="14" dt="2024-07-24T04:09:50.23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73" d="100"/>
          <a:sy n="73" d="100"/>
        </p:scale>
        <p:origin x="-594" y="-1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26" Type="http://schemas.microsoft.com/office/2016/11/relationships/changesInfo" Target="changesInfos/changesInfo1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5.fntdata"/><Relationship Id="rId25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OAN THI HAI YEN" userId="46ce6b64e9072719" providerId="LiveId" clId="{568954C2-5DEE-4495-8018-92E28112CFC5}"/>
    <pc:docChg chg="delSld modSld">
      <pc:chgData name="DOAN THI HAI YEN" userId="46ce6b64e9072719" providerId="LiveId" clId="{568954C2-5DEE-4495-8018-92E28112CFC5}" dt="2024-07-24T12:01:20.651" v="22" actId="1076"/>
      <pc:docMkLst>
        <pc:docMk/>
      </pc:docMkLst>
      <pc:sldChg chg="modTransition modAnim">
        <pc:chgData name="DOAN THI HAI YEN" userId="46ce6b64e9072719" providerId="LiveId" clId="{568954C2-5DEE-4495-8018-92E28112CFC5}" dt="2024-07-24T04:08:57.126" v="1"/>
        <pc:sldMkLst>
          <pc:docMk/>
          <pc:sldMk cId="0" sldId="256"/>
        </pc:sldMkLst>
      </pc:sldChg>
      <pc:sldChg chg="modAnim">
        <pc:chgData name="DOAN THI HAI YEN" userId="46ce6b64e9072719" providerId="LiveId" clId="{568954C2-5DEE-4495-8018-92E28112CFC5}" dt="2024-07-24T04:09:11.901" v="4"/>
        <pc:sldMkLst>
          <pc:docMk/>
          <pc:sldMk cId="0" sldId="257"/>
        </pc:sldMkLst>
      </pc:sldChg>
      <pc:sldChg chg="modAnim">
        <pc:chgData name="DOAN THI HAI YEN" userId="46ce6b64e9072719" providerId="LiveId" clId="{568954C2-5DEE-4495-8018-92E28112CFC5}" dt="2024-07-24T04:09:15.581" v="5"/>
        <pc:sldMkLst>
          <pc:docMk/>
          <pc:sldMk cId="0" sldId="258"/>
        </pc:sldMkLst>
      </pc:sldChg>
      <pc:sldChg chg="modAnim">
        <pc:chgData name="DOAN THI HAI YEN" userId="46ce6b64e9072719" providerId="LiveId" clId="{568954C2-5DEE-4495-8018-92E28112CFC5}" dt="2024-07-24T04:09:20.323" v="6"/>
        <pc:sldMkLst>
          <pc:docMk/>
          <pc:sldMk cId="0" sldId="259"/>
        </pc:sldMkLst>
      </pc:sldChg>
      <pc:sldChg chg="modAnim">
        <pc:chgData name="DOAN THI HAI YEN" userId="46ce6b64e9072719" providerId="LiveId" clId="{568954C2-5DEE-4495-8018-92E28112CFC5}" dt="2024-07-24T04:09:24.047" v="7"/>
        <pc:sldMkLst>
          <pc:docMk/>
          <pc:sldMk cId="0" sldId="260"/>
        </pc:sldMkLst>
      </pc:sldChg>
      <pc:sldChg chg="modSp mod modAnim">
        <pc:chgData name="DOAN THI HAI YEN" userId="46ce6b64e9072719" providerId="LiveId" clId="{568954C2-5DEE-4495-8018-92E28112CFC5}" dt="2024-07-24T12:01:20.651" v="22" actId="1076"/>
        <pc:sldMkLst>
          <pc:docMk/>
          <pc:sldMk cId="0" sldId="261"/>
        </pc:sldMkLst>
        <pc:spChg chg="mod">
          <ac:chgData name="DOAN THI HAI YEN" userId="46ce6b64e9072719" providerId="LiveId" clId="{568954C2-5DEE-4495-8018-92E28112CFC5}" dt="2024-07-24T12:01:20.651" v="22" actId="1076"/>
          <ac:spMkLst>
            <pc:docMk/>
            <pc:sldMk cId="0" sldId="261"/>
            <ac:spMk id="23" creationId="{00000000-0000-0000-0000-000000000000}"/>
          </ac:spMkLst>
        </pc:spChg>
        <pc:spChg chg="mod">
          <ac:chgData name="DOAN THI HAI YEN" userId="46ce6b64e9072719" providerId="LiveId" clId="{568954C2-5DEE-4495-8018-92E28112CFC5}" dt="2024-07-24T12:01:16.942" v="20" actId="1076"/>
          <ac:spMkLst>
            <pc:docMk/>
            <pc:sldMk cId="0" sldId="261"/>
            <ac:spMk id="24" creationId="{00000000-0000-0000-0000-000000000000}"/>
          </ac:spMkLst>
        </pc:spChg>
      </pc:sldChg>
      <pc:sldChg chg="modSp mod modAnim">
        <pc:chgData name="DOAN THI HAI YEN" userId="46ce6b64e9072719" providerId="LiveId" clId="{568954C2-5DEE-4495-8018-92E28112CFC5}" dt="2024-07-24T12:01:00.575" v="17" actId="14100"/>
        <pc:sldMkLst>
          <pc:docMk/>
          <pc:sldMk cId="0" sldId="262"/>
        </pc:sldMkLst>
        <pc:spChg chg="mod">
          <ac:chgData name="DOAN THI HAI YEN" userId="46ce6b64e9072719" providerId="LiveId" clId="{568954C2-5DEE-4495-8018-92E28112CFC5}" dt="2024-07-24T12:01:00.575" v="17" actId="14100"/>
          <ac:spMkLst>
            <pc:docMk/>
            <pc:sldMk cId="0" sldId="262"/>
            <ac:spMk id="23" creationId="{00000000-0000-0000-0000-000000000000}"/>
          </ac:spMkLst>
        </pc:spChg>
        <pc:spChg chg="mod">
          <ac:chgData name="DOAN THI HAI YEN" userId="46ce6b64e9072719" providerId="LiveId" clId="{568954C2-5DEE-4495-8018-92E28112CFC5}" dt="2024-07-24T12:00:56.885" v="15" actId="1076"/>
          <ac:spMkLst>
            <pc:docMk/>
            <pc:sldMk cId="0" sldId="262"/>
            <ac:spMk id="24" creationId="{00000000-0000-0000-0000-000000000000}"/>
          </ac:spMkLst>
        </pc:spChg>
      </pc:sldChg>
      <pc:sldChg chg="modAnim">
        <pc:chgData name="DOAN THI HAI YEN" userId="46ce6b64e9072719" providerId="LiveId" clId="{568954C2-5DEE-4495-8018-92E28112CFC5}" dt="2024-07-24T04:09:38.572" v="11"/>
        <pc:sldMkLst>
          <pc:docMk/>
          <pc:sldMk cId="0" sldId="263"/>
        </pc:sldMkLst>
      </pc:sldChg>
      <pc:sldChg chg="modSp mod modAnim">
        <pc:chgData name="DOAN THI HAI YEN" userId="46ce6b64e9072719" providerId="LiveId" clId="{568954C2-5DEE-4495-8018-92E28112CFC5}" dt="2024-07-24T12:01:09.453" v="19" actId="14100"/>
        <pc:sldMkLst>
          <pc:docMk/>
          <pc:sldMk cId="0" sldId="264"/>
        </pc:sldMkLst>
        <pc:spChg chg="mod">
          <ac:chgData name="DOAN THI HAI YEN" userId="46ce6b64e9072719" providerId="LiveId" clId="{568954C2-5DEE-4495-8018-92E28112CFC5}" dt="2024-07-24T12:01:09.453" v="19" actId="14100"/>
          <ac:spMkLst>
            <pc:docMk/>
            <pc:sldMk cId="0" sldId="264"/>
            <ac:spMk id="23" creationId="{00000000-0000-0000-0000-000000000000}"/>
          </ac:spMkLst>
        </pc:spChg>
      </pc:sldChg>
      <pc:sldChg chg="modAnim">
        <pc:chgData name="DOAN THI HAI YEN" userId="46ce6b64e9072719" providerId="LiveId" clId="{568954C2-5DEE-4495-8018-92E28112CFC5}" dt="2024-07-24T04:09:46.504" v="13"/>
        <pc:sldMkLst>
          <pc:docMk/>
          <pc:sldMk cId="0" sldId="265"/>
        </pc:sldMkLst>
      </pc:sldChg>
      <pc:sldChg chg="modAnim">
        <pc:chgData name="DOAN THI HAI YEN" userId="46ce6b64e9072719" providerId="LiveId" clId="{568954C2-5DEE-4495-8018-92E28112CFC5}" dt="2024-07-24T04:09:50.234" v="14"/>
        <pc:sldMkLst>
          <pc:docMk/>
          <pc:sldMk cId="0" sldId="266"/>
        </pc:sldMkLst>
      </pc:sldChg>
      <pc:sldChg chg="del">
        <pc:chgData name="DOAN THI HAI YEN" userId="46ce6b64e9072719" providerId="LiveId" clId="{568954C2-5DEE-4495-8018-92E28112CFC5}" dt="2024-07-24T04:09:05.675" v="3" actId="47"/>
        <pc:sldMkLst>
          <pc:docMk/>
          <pc:sldMk cId="0" sldId="267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1/12/2026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1/12/2026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1/12/2026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7.png"/><Relationship Id="rId18" Type="http://schemas.openxmlformats.org/officeDocument/2006/relationships/image" Target="../media/image10.png"/><Relationship Id="rId3" Type="http://schemas.openxmlformats.org/officeDocument/2006/relationships/image" Target="../media/image2.png"/><Relationship Id="rId21" Type="http://schemas.openxmlformats.org/officeDocument/2006/relationships/image" Target="../media/image12.png"/><Relationship Id="rId7" Type="http://schemas.openxmlformats.org/officeDocument/2006/relationships/image" Target="../media/image4.png"/><Relationship Id="rId12" Type="http://schemas.openxmlformats.org/officeDocument/2006/relationships/image" Target="../media/image11.svg"/><Relationship Id="rId17" Type="http://schemas.openxmlformats.org/officeDocument/2006/relationships/image" Target="../media/image16.svg"/><Relationship Id="rId2" Type="http://schemas.openxmlformats.org/officeDocument/2006/relationships/image" Target="../media/image1.jpeg"/><Relationship Id="rId16" Type="http://schemas.openxmlformats.org/officeDocument/2006/relationships/image" Target="../media/image9.png"/><Relationship Id="rId20" Type="http://schemas.openxmlformats.org/officeDocument/2006/relationships/image" Target="../media/image19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6.png"/><Relationship Id="rId5" Type="http://schemas.openxmlformats.org/officeDocument/2006/relationships/image" Target="../media/image3.png"/><Relationship Id="rId15" Type="http://schemas.openxmlformats.org/officeDocument/2006/relationships/image" Target="../media/image8.png"/><Relationship Id="rId10" Type="http://schemas.openxmlformats.org/officeDocument/2006/relationships/image" Target="../media/image9.svg"/><Relationship Id="rId19" Type="http://schemas.openxmlformats.org/officeDocument/2006/relationships/image" Target="../media/image11.png"/><Relationship Id="rId4" Type="http://schemas.openxmlformats.org/officeDocument/2006/relationships/image" Target="../media/image3.svg"/><Relationship Id="rId9" Type="http://schemas.openxmlformats.org/officeDocument/2006/relationships/image" Target="../media/image5.png"/><Relationship Id="rId14" Type="http://schemas.openxmlformats.org/officeDocument/2006/relationships/image" Target="../media/image13.svg"/><Relationship Id="rId22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12" Type="http://schemas.openxmlformats.org/officeDocument/2006/relationships/image" Target="../media/image11.svg"/><Relationship Id="rId17" Type="http://schemas.openxmlformats.org/officeDocument/2006/relationships/image" Target="../media/image28.png"/><Relationship Id="rId2" Type="http://schemas.openxmlformats.org/officeDocument/2006/relationships/image" Target="../media/image1.jpeg"/><Relationship Id="rId16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6.png"/><Relationship Id="rId5" Type="http://schemas.openxmlformats.org/officeDocument/2006/relationships/image" Target="../media/image3.png"/><Relationship Id="rId15" Type="http://schemas.openxmlformats.org/officeDocument/2006/relationships/image" Target="../media/image8.png"/><Relationship Id="rId10" Type="http://schemas.openxmlformats.org/officeDocument/2006/relationships/image" Target="../media/image9.svg"/><Relationship Id="rId4" Type="http://schemas.openxmlformats.org/officeDocument/2006/relationships/image" Target="../media/image3.svg"/><Relationship Id="rId9" Type="http://schemas.openxmlformats.org/officeDocument/2006/relationships/image" Target="../media/image5.png"/><Relationship Id="rId14" Type="http://schemas.openxmlformats.org/officeDocument/2006/relationships/image" Target="../media/image13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7.png"/><Relationship Id="rId18" Type="http://schemas.openxmlformats.org/officeDocument/2006/relationships/image" Target="../media/image30.png"/><Relationship Id="rId3" Type="http://schemas.openxmlformats.org/officeDocument/2006/relationships/image" Target="../media/image2.png"/><Relationship Id="rId21" Type="http://schemas.openxmlformats.org/officeDocument/2006/relationships/image" Target="../media/image32.png"/><Relationship Id="rId7" Type="http://schemas.openxmlformats.org/officeDocument/2006/relationships/image" Target="../media/image4.png"/><Relationship Id="rId12" Type="http://schemas.openxmlformats.org/officeDocument/2006/relationships/image" Target="../media/image11.svg"/><Relationship Id="rId17" Type="http://schemas.openxmlformats.org/officeDocument/2006/relationships/image" Target="../media/image42.svg"/><Relationship Id="rId2" Type="http://schemas.openxmlformats.org/officeDocument/2006/relationships/image" Target="../media/image1.jpeg"/><Relationship Id="rId16" Type="http://schemas.openxmlformats.org/officeDocument/2006/relationships/image" Target="../media/image29.png"/><Relationship Id="rId20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6.png"/><Relationship Id="rId5" Type="http://schemas.openxmlformats.org/officeDocument/2006/relationships/image" Target="../media/image3.png"/><Relationship Id="rId15" Type="http://schemas.openxmlformats.org/officeDocument/2006/relationships/image" Target="../media/image8.png"/><Relationship Id="rId10" Type="http://schemas.openxmlformats.org/officeDocument/2006/relationships/image" Target="../media/image9.svg"/><Relationship Id="rId19" Type="http://schemas.openxmlformats.org/officeDocument/2006/relationships/image" Target="../media/image44.svg"/><Relationship Id="rId4" Type="http://schemas.openxmlformats.org/officeDocument/2006/relationships/image" Target="../media/image3.svg"/><Relationship Id="rId9" Type="http://schemas.openxmlformats.org/officeDocument/2006/relationships/image" Target="../media/image5.png"/><Relationship Id="rId14" Type="http://schemas.openxmlformats.org/officeDocument/2006/relationships/image" Target="../media/image13.svg"/><Relationship Id="rId22" Type="http://schemas.openxmlformats.org/officeDocument/2006/relationships/image" Target="../media/image47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12" Type="http://schemas.openxmlformats.org/officeDocument/2006/relationships/image" Target="../media/image11.svg"/><Relationship Id="rId17" Type="http://schemas.openxmlformats.org/officeDocument/2006/relationships/image" Target="../media/image15.png"/><Relationship Id="rId2" Type="http://schemas.openxmlformats.org/officeDocument/2006/relationships/image" Target="../media/image1.jpe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6.png"/><Relationship Id="rId5" Type="http://schemas.openxmlformats.org/officeDocument/2006/relationships/image" Target="../media/image3.png"/><Relationship Id="rId15" Type="http://schemas.openxmlformats.org/officeDocument/2006/relationships/image" Target="../media/image8.png"/><Relationship Id="rId10" Type="http://schemas.openxmlformats.org/officeDocument/2006/relationships/image" Target="../media/image9.svg"/><Relationship Id="rId4" Type="http://schemas.openxmlformats.org/officeDocument/2006/relationships/image" Target="../media/image3.svg"/><Relationship Id="rId9" Type="http://schemas.openxmlformats.org/officeDocument/2006/relationships/image" Target="../media/image5.png"/><Relationship Id="rId14" Type="http://schemas.openxmlformats.org/officeDocument/2006/relationships/image" Target="../media/image13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12" Type="http://schemas.openxmlformats.org/officeDocument/2006/relationships/image" Target="../media/image11.svg"/><Relationship Id="rId2" Type="http://schemas.openxmlformats.org/officeDocument/2006/relationships/image" Target="../media/image1.jpeg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6.png"/><Relationship Id="rId5" Type="http://schemas.openxmlformats.org/officeDocument/2006/relationships/image" Target="../media/image3.png"/><Relationship Id="rId15" Type="http://schemas.openxmlformats.org/officeDocument/2006/relationships/image" Target="../media/image8.png"/><Relationship Id="rId10" Type="http://schemas.openxmlformats.org/officeDocument/2006/relationships/image" Target="../media/image9.svg"/><Relationship Id="rId4" Type="http://schemas.openxmlformats.org/officeDocument/2006/relationships/image" Target="../media/image3.svg"/><Relationship Id="rId9" Type="http://schemas.openxmlformats.org/officeDocument/2006/relationships/image" Target="../media/image5.png"/><Relationship Id="rId14" Type="http://schemas.openxmlformats.org/officeDocument/2006/relationships/image" Target="../media/image13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12" Type="http://schemas.openxmlformats.org/officeDocument/2006/relationships/image" Target="../media/image11.svg"/><Relationship Id="rId2" Type="http://schemas.openxmlformats.org/officeDocument/2006/relationships/image" Target="../media/image1.jpeg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6.png"/><Relationship Id="rId5" Type="http://schemas.openxmlformats.org/officeDocument/2006/relationships/image" Target="../media/image3.png"/><Relationship Id="rId15" Type="http://schemas.openxmlformats.org/officeDocument/2006/relationships/image" Target="../media/image8.png"/><Relationship Id="rId10" Type="http://schemas.openxmlformats.org/officeDocument/2006/relationships/image" Target="../media/image9.svg"/><Relationship Id="rId4" Type="http://schemas.openxmlformats.org/officeDocument/2006/relationships/image" Target="../media/image3.svg"/><Relationship Id="rId9" Type="http://schemas.openxmlformats.org/officeDocument/2006/relationships/image" Target="../media/image5.png"/><Relationship Id="rId14" Type="http://schemas.openxmlformats.org/officeDocument/2006/relationships/image" Target="../media/image13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7.png"/><Relationship Id="rId18" Type="http://schemas.openxmlformats.org/officeDocument/2006/relationships/image" Target="../media/image11.png"/><Relationship Id="rId26" Type="http://schemas.openxmlformats.org/officeDocument/2006/relationships/image" Target="../media/image22.png"/><Relationship Id="rId3" Type="http://schemas.openxmlformats.org/officeDocument/2006/relationships/image" Target="../media/image2.png"/><Relationship Id="rId21" Type="http://schemas.openxmlformats.org/officeDocument/2006/relationships/image" Target="../media/image28.svg"/><Relationship Id="rId7" Type="http://schemas.openxmlformats.org/officeDocument/2006/relationships/image" Target="../media/image4.png"/><Relationship Id="rId12" Type="http://schemas.openxmlformats.org/officeDocument/2006/relationships/image" Target="../media/image11.svg"/><Relationship Id="rId17" Type="http://schemas.openxmlformats.org/officeDocument/2006/relationships/image" Target="../media/image26.svg"/><Relationship Id="rId25" Type="http://schemas.openxmlformats.org/officeDocument/2006/relationships/image" Target="../media/image32.svg"/><Relationship Id="rId2" Type="http://schemas.openxmlformats.org/officeDocument/2006/relationships/image" Target="../media/image1.jpeg"/><Relationship Id="rId16" Type="http://schemas.openxmlformats.org/officeDocument/2006/relationships/image" Target="../media/image18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6.png"/><Relationship Id="rId24" Type="http://schemas.openxmlformats.org/officeDocument/2006/relationships/image" Target="../media/image21.png"/><Relationship Id="rId5" Type="http://schemas.openxmlformats.org/officeDocument/2006/relationships/image" Target="../media/image3.png"/><Relationship Id="rId15" Type="http://schemas.openxmlformats.org/officeDocument/2006/relationships/image" Target="../media/image8.png"/><Relationship Id="rId23" Type="http://schemas.openxmlformats.org/officeDocument/2006/relationships/image" Target="../media/image30.svg"/><Relationship Id="rId10" Type="http://schemas.openxmlformats.org/officeDocument/2006/relationships/image" Target="../media/image9.svg"/><Relationship Id="rId19" Type="http://schemas.openxmlformats.org/officeDocument/2006/relationships/image" Target="../media/image19.svg"/><Relationship Id="rId4" Type="http://schemas.openxmlformats.org/officeDocument/2006/relationships/image" Target="../media/image3.svg"/><Relationship Id="rId9" Type="http://schemas.openxmlformats.org/officeDocument/2006/relationships/image" Target="../media/image5.png"/><Relationship Id="rId14" Type="http://schemas.openxmlformats.org/officeDocument/2006/relationships/image" Target="../media/image13.svg"/><Relationship Id="rId22" Type="http://schemas.openxmlformats.org/officeDocument/2006/relationships/image" Target="../media/image20.png"/><Relationship Id="rId27" Type="http://schemas.openxmlformats.org/officeDocument/2006/relationships/image" Target="../media/image34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12" Type="http://schemas.openxmlformats.org/officeDocument/2006/relationships/image" Target="../media/image11.svg"/><Relationship Id="rId2" Type="http://schemas.openxmlformats.org/officeDocument/2006/relationships/image" Target="../media/image1.jpeg"/><Relationship Id="rId16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6.png"/><Relationship Id="rId5" Type="http://schemas.openxmlformats.org/officeDocument/2006/relationships/image" Target="../media/image3.png"/><Relationship Id="rId15" Type="http://schemas.openxmlformats.org/officeDocument/2006/relationships/image" Target="../media/image8.png"/><Relationship Id="rId10" Type="http://schemas.openxmlformats.org/officeDocument/2006/relationships/image" Target="../media/image9.svg"/><Relationship Id="rId4" Type="http://schemas.openxmlformats.org/officeDocument/2006/relationships/image" Target="../media/image3.svg"/><Relationship Id="rId9" Type="http://schemas.openxmlformats.org/officeDocument/2006/relationships/image" Target="../media/image5.png"/><Relationship Id="rId14" Type="http://schemas.openxmlformats.org/officeDocument/2006/relationships/image" Target="../media/image13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12" Type="http://schemas.openxmlformats.org/officeDocument/2006/relationships/image" Target="../media/image11.svg"/><Relationship Id="rId2" Type="http://schemas.openxmlformats.org/officeDocument/2006/relationships/image" Target="../media/image1.jpeg"/><Relationship Id="rId16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6.png"/><Relationship Id="rId5" Type="http://schemas.openxmlformats.org/officeDocument/2006/relationships/image" Target="../media/image3.png"/><Relationship Id="rId15" Type="http://schemas.openxmlformats.org/officeDocument/2006/relationships/image" Target="../media/image8.png"/><Relationship Id="rId10" Type="http://schemas.openxmlformats.org/officeDocument/2006/relationships/image" Target="../media/image9.svg"/><Relationship Id="rId4" Type="http://schemas.openxmlformats.org/officeDocument/2006/relationships/image" Target="../media/image3.svg"/><Relationship Id="rId9" Type="http://schemas.openxmlformats.org/officeDocument/2006/relationships/image" Target="../media/image5.png"/><Relationship Id="rId14" Type="http://schemas.openxmlformats.org/officeDocument/2006/relationships/image" Target="../media/image13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12" Type="http://schemas.openxmlformats.org/officeDocument/2006/relationships/image" Target="../media/image11.svg"/><Relationship Id="rId2" Type="http://schemas.openxmlformats.org/officeDocument/2006/relationships/image" Target="../media/image1.jpeg"/><Relationship Id="rId16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6.png"/><Relationship Id="rId5" Type="http://schemas.openxmlformats.org/officeDocument/2006/relationships/image" Target="../media/image3.png"/><Relationship Id="rId15" Type="http://schemas.openxmlformats.org/officeDocument/2006/relationships/image" Target="../media/image8.png"/><Relationship Id="rId10" Type="http://schemas.openxmlformats.org/officeDocument/2006/relationships/image" Target="../media/image9.svg"/><Relationship Id="rId4" Type="http://schemas.openxmlformats.org/officeDocument/2006/relationships/image" Target="../media/image3.svg"/><Relationship Id="rId9" Type="http://schemas.openxmlformats.org/officeDocument/2006/relationships/image" Target="../media/image5.png"/><Relationship Id="rId14" Type="http://schemas.openxmlformats.org/officeDocument/2006/relationships/image" Target="../media/image13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12" Type="http://schemas.openxmlformats.org/officeDocument/2006/relationships/image" Target="../media/image11.svg"/><Relationship Id="rId2" Type="http://schemas.openxmlformats.org/officeDocument/2006/relationships/image" Target="../media/image1.jpeg"/><Relationship Id="rId16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6.png"/><Relationship Id="rId5" Type="http://schemas.openxmlformats.org/officeDocument/2006/relationships/image" Target="../media/image3.png"/><Relationship Id="rId15" Type="http://schemas.openxmlformats.org/officeDocument/2006/relationships/image" Target="../media/image8.png"/><Relationship Id="rId10" Type="http://schemas.openxmlformats.org/officeDocument/2006/relationships/image" Target="../media/image9.svg"/><Relationship Id="rId4" Type="http://schemas.openxmlformats.org/officeDocument/2006/relationships/image" Target="../media/image3.svg"/><Relationship Id="rId9" Type="http://schemas.openxmlformats.org/officeDocument/2006/relationships/image" Target="../media/image5.png"/><Relationship Id="rId14" Type="http://schemas.openxmlformats.org/officeDocument/2006/relationships/image" Target="../media/image13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967" t="-13961" r="-4385" b="-14456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525999" y="693190"/>
            <a:ext cx="15917348" cy="9117517"/>
            <a:chOff x="0" y="0"/>
            <a:chExt cx="3764577" cy="215636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764577" cy="2156364"/>
            </a:xfrm>
            <a:custGeom>
              <a:avLst/>
              <a:gdLst/>
              <a:ahLst/>
              <a:cxnLst/>
              <a:rect l="l" t="t" r="r" b="b"/>
              <a:pathLst>
                <a:path w="3764577" h="2156364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31558"/>
                  </a:lnTo>
                  <a:cubicBezTo>
                    <a:pt x="3764577" y="2145258"/>
                    <a:pt x="3753471" y="2156364"/>
                    <a:pt x="3739771" y="2156364"/>
                  </a:cubicBezTo>
                  <a:lnTo>
                    <a:pt x="24806" y="2156364"/>
                  </a:lnTo>
                  <a:cubicBezTo>
                    <a:pt x="18227" y="2156364"/>
                    <a:pt x="11917" y="2153751"/>
                    <a:pt x="7265" y="2149098"/>
                  </a:cubicBezTo>
                  <a:cubicBezTo>
                    <a:pt x="2613" y="2144447"/>
                    <a:pt x="0" y="2138137"/>
                    <a:pt x="0" y="2131558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182C45">
                <a:alpha val="25882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3764577" cy="21944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525999" y="561269"/>
            <a:ext cx="15917348" cy="9164462"/>
            <a:chOff x="0" y="0"/>
            <a:chExt cx="3764577" cy="216746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764577" cy="2167467"/>
            </a:xfrm>
            <a:custGeom>
              <a:avLst/>
              <a:gdLst/>
              <a:ahLst/>
              <a:cxnLst/>
              <a:rect l="l" t="t" r="r" b="b"/>
              <a:pathLst>
                <a:path w="3764577" h="2167467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42661"/>
                  </a:lnTo>
                  <a:cubicBezTo>
                    <a:pt x="3764577" y="2156361"/>
                    <a:pt x="3753471" y="2167467"/>
                    <a:pt x="3739771" y="2167467"/>
                  </a:cubicBezTo>
                  <a:lnTo>
                    <a:pt x="24806" y="2167467"/>
                  </a:lnTo>
                  <a:cubicBezTo>
                    <a:pt x="18227" y="2167467"/>
                    <a:pt x="11917" y="2164853"/>
                    <a:pt x="7265" y="2160201"/>
                  </a:cubicBezTo>
                  <a:cubicBezTo>
                    <a:pt x="2613" y="2155549"/>
                    <a:pt x="0" y="2149240"/>
                    <a:pt x="0" y="2142661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B1CFEC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3764577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 rot="-5400000">
            <a:off x="16362525" y="995060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5400000">
            <a:off x="16362525" y="2238313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5400000">
            <a:off x="16362525" y="3482369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5400000">
            <a:off x="16362525" y="4726425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5400000">
            <a:off x="16362525" y="7211502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5400000">
            <a:off x="16362525" y="889101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5400000">
            <a:off x="16362525" y="2136949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5400000">
            <a:off x="16362525" y="3381989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-5400000">
            <a:off x="16362525" y="4626045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-5400000">
            <a:off x="16362525" y="7114157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grpSp>
        <p:nvGrpSpPr>
          <p:cNvPr id="19" name="Group 19"/>
          <p:cNvGrpSpPr/>
          <p:nvPr/>
        </p:nvGrpSpPr>
        <p:grpSpPr>
          <a:xfrm>
            <a:off x="1113979" y="581563"/>
            <a:ext cx="15917348" cy="8697031"/>
            <a:chOff x="0" y="0"/>
            <a:chExt cx="3764577" cy="2056916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3764577" cy="2056916"/>
            </a:xfrm>
            <a:custGeom>
              <a:avLst/>
              <a:gdLst/>
              <a:ahLst/>
              <a:cxnLst/>
              <a:rect l="l" t="t" r="r" b="b"/>
              <a:pathLst>
                <a:path w="3764577" h="2056916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032110"/>
                  </a:lnTo>
                  <a:cubicBezTo>
                    <a:pt x="3764577" y="2038689"/>
                    <a:pt x="3761963" y="2044998"/>
                    <a:pt x="3757311" y="2049650"/>
                  </a:cubicBezTo>
                  <a:cubicBezTo>
                    <a:pt x="3752660" y="2054302"/>
                    <a:pt x="3746350" y="2056916"/>
                    <a:pt x="3739771" y="2056916"/>
                  </a:cubicBezTo>
                  <a:lnTo>
                    <a:pt x="24806" y="2056916"/>
                  </a:lnTo>
                  <a:cubicBezTo>
                    <a:pt x="11106" y="2056916"/>
                    <a:pt x="0" y="2045810"/>
                    <a:pt x="0" y="2032110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0" y="-38100"/>
              <a:ext cx="3764577" cy="20950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r>
                <a:rPr lang="en-US" sz="1899">
                  <a:solidFill>
                    <a:srgbClr val="FFFFFF"/>
                  </a:solidFill>
                  <a:latin typeface="Open Sans Light"/>
                  <a:ea typeface="Open Sans Light"/>
                  <a:cs typeface="Open Sans Light"/>
                  <a:sym typeface="Open Sans Light"/>
                </a:rPr>
                <a:t>Khám phá bình cứu hỏa</a:t>
              </a:r>
            </a:p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 lang="en-US" sz="1899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endParaRPr>
            </a:p>
          </p:txBody>
        </p:sp>
      </p:grpSp>
      <p:sp>
        <p:nvSpPr>
          <p:cNvPr id="22" name="Freeform 22"/>
          <p:cNvSpPr/>
          <p:nvPr/>
        </p:nvSpPr>
        <p:spPr>
          <a:xfrm>
            <a:off x="922637" y="1050653"/>
            <a:ext cx="736712" cy="8185694"/>
          </a:xfrm>
          <a:custGeom>
            <a:avLst/>
            <a:gdLst/>
            <a:ahLst/>
            <a:cxnLst/>
            <a:rect l="l" t="t" r="r" b="b"/>
            <a:pathLst>
              <a:path w="736712" h="8185694">
                <a:moveTo>
                  <a:pt x="0" y="0"/>
                </a:moveTo>
                <a:lnTo>
                  <a:pt x="736712" y="0"/>
                </a:lnTo>
                <a:lnTo>
                  <a:pt x="736712" y="8185694"/>
                </a:lnTo>
                <a:lnTo>
                  <a:pt x="0" y="8185694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5291106" y="76719"/>
            <a:ext cx="1375279" cy="792661"/>
          </a:xfrm>
          <a:custGeom>
            <a:avLst/>
            <a:gdLst/>
            <a:ahLst/>
            <a:cxnLst/>
            <a:rect l="l" t="t" r="r" b="b"/>
            <a:pathLst>
              <a:path w="1375279" h="792661">
                <a:moveTo>
                  <a:pt x="0" y="0"/>
                </a:moveTo>
                <a:lnTo>
                  <a:pt x="1375279" y="0"/>
                </a:lnTo>
                <a:lnTo>
                  <a:pt x="1375279" y="792661"/>
                </a:lnTo>
                <a:lnTo>
                  <a:pt x="0" y="792661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 flipH="1">
            <a:off x="11006012" y="561269"/>
            <a:ext cx="6096661" cy="4160971"/>
          </a:xfrm>
          <a:custGeom>
            <a:avLst/>
            <a:gdLst/>
            <a:ahLst/>
            <a:cxnLst/>
            <a:rect l="l" t="t" r="r" b="b"/>
            <a:pathLst>
              <a:path w="6096661" h="4160971">
                <a:moveTo>
                  <a:pt x="6096662" y="0"/>
                </a:moveTo>
                <a:lnTo>
                  <a:pt x="0" y="0"/>
                </a:lnTo>
                <a:lnTo>
                  <a:pt x="0" y="4160971"/>
                </a:lnTo>
                <a:lnTo>
                  <a:pt x="6096662" y="4160971"/>
                </a:lnTo>
                <a:lnTo>
                  <a:pt x="6096662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>
            <a:off x="1946412" y="5112739"/>
            <a:ext cx="4521758" cy="4114800"/>
          </a:xfrm>
          <a:custGeom>
            <a:avLst/>
            <a:gdLst/>
            <a:ahLst/>
            <a:cxnLst/>
            <a:rect l="l" t="t" r="r" b="b"/>
            <a:pathLst>
              <a:path w="4521758" h="4114800">
                <a:moveTo>
                  <a:pt x="0" y="0"/>
                </a:moveTo>
                <a:lnTo>
                  <a:pt x="4521758" y="0"/>
                </a:lnTo>
                <a:lnTo>
                  <a:pt x="452175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>
            <a:off x="14581389" y="6006764"/>
            <a:ext cx="2099457" cy="3151156"/>
          </a:xfrm>
          <a:custGeom>
            <a:avLst/>
            <a:gdLst/>
            <a:ahLst/>
            <a:cxnLst/>
            <a:rect l="l" t="t" r="r" b="b"/>
            <a:pathLst>
              <a:path w="2099457" h="3151156">
                <a:moveTo>
                  <a:pt x="0" y="0"/>
                </a:moveTo>
                <a:lnTo>
                  <a:pt x="2099457" y="0"/>
                </a:lnTo>
                <a:lnTo>
                  <a:pt x="2099457" y="3151156"/>
                </a:lnTo>
                <a:lnTo>
                  <a:pt x="0" y="3151156"/>
                </a:lnTo>
                <a:lnTo>
                  <a:pt x="0" y="0"/>
                </a:lnTo>
                <a:close/>
              </a:path>
            </a:pathLst>
          </a:custGeom>
          <a:blipFill>
            <a:blip r:embed="rId21"/>
            <a:stretch>
              <a:fillRect/>
            </a:stretch>
          </a:blipFill>
        </p:spPr>
      </p:sp>
      <p:sp>
        <p:nvSpPr>
          <p:cNvPr id="27" name="TextBox 27"/>
          <p:cNvSpPr txBox="1"/>
          <p:nvPr/>
        </p:nvSpPr>
        <p:spPr>
          <a:xfrm>
            <a:off x="2619076" y="2464813"/>
            <a:ext cx="8929243" cy="31953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9200" dirty="0" err="1">
                <a:solidFill>
                  <a:srgbClr val="000B5D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Khám</a:t>
            </a:r>
            <a:r>
              <a:rPr lang="en-US" sz="9200" dirty="0">
                <a:solidFill>
                  <a:srgbClr val="000B5D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 </a:t>
            </a:r>
            <a:r>
              <a:rPr lang="en-US" sz="9200" dirty="0" err="1">
                <a:solidFill>
                  <a:srgbClr val="000B5D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phá</a:t>
            </a:r>
            <a:endParaRPr lang="en-US" sz="9200" dirty="0">
              <a:solidFill>
                <a:srgbClr val="000B5D"/>
              </a:solidFill>
              <a:latin typeface="Noto Sans Bold"/>
              <a:ea typeface="Noto Sans Bold"/>
              <a:cs typeface="Noto Sans Bold"/>
              <a:sym typeface="Noto Sans Bold"/>
            </a:endParaRPr>
          </a:p>
          <a:p>
            <a:pPr algn="ctr">
              <a:lnSpc>
                <a:spcPts val="12880"/>
              </a:lnSpc>
            </a:pPr>
            <a:r>
              <a:rPr lang="en-US" sz="9200" dirty="0">
                <a:solidFill>
                  <a:srgbClr val="000B5D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 </a:t>
            </a:r>
            <a:r>
              <a:rPr lang="en-US" sz="9200" dirty="0" err="1">
                <a:solidFill>
                  <a:srgbClr val="000B5D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bình</a:t>
            </a:r>
            <a:r>
              <a:rPr lang="en-US" sz="9200" dirty="0">
                <a:solidFill>
                  <a:srgbClr val="000B5D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 </a:t>
            </a:r>
            <a:r>
              <a:rPr lang="en-US" sz="9200" dirty="0" err="1">
                <a:solidFill>
                  <a:srgbClr val="000B5D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cứu</a:t>
            </a:r>
            <a:r>
              <a:rPr lang="en-US" sz="9200" dirty="0">
                <a:solidFill>
                  <a:srgbClr val="000B5D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 </a:t>
            </a:r>
            <a:r>
              <a:rPr lang="en-US" sz="9200" dirty="0" err="1">
                <a:solidFill>
                  <a:srgbClr val="000B5D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hỏa</a:t>
            </a:r>
            <a:endParaRPr lang="en-US" sz="9200" dirty="0">
              <a:solidFill>
                <a:srgbClr val="000B5D"/>
              </a:solidFill>
              <a:latin typeface="Noto Sans Bold"/>
              <a:ea typeface="Noto Sans Bold"/>
              <a:cs typeface="Noto Sans Bold"/>
              <a:sym typeface="Noto Sans Bold"/>
            </a:endParaRPr>
          </a:p>
        </p:txBody>
      </p:sp>
      <p:sp>
        <p:nvSpPr>
          <p:cNvPr id="28" name="矩形 6"/>
          <p:cNvSpPr>
            <a:spLocks noChangeArrowheads="1"/>
          </p:cNvSpPr>
          <p:nvPr/>
        </p:nvSpPr>
        <p:spPr bwMode="auto">
          <a:xfrm>
            <a:off x="5867400" y="791595"/>
            <a:ext cx="53117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600" b="1" dirty="0" smtClean="0">
                <a:solidFill>
                  <a:srgbClr val="463416"/>
                </a:solidFill>
                <a:latin typeface="Times New Roman" pitchFamily="18" charset="0"/>
                <a:cs typeface="Times New Roman" pitchFamily="18" charset="0"/>
              </a:rPr>
              <a:t>ỦY BAN NHÂN DÂN PHƯỜNG PHÚC LỢI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600" b="1" dirty="0" smtClean="0">
                <a:solidFill>
                  <a:srgbClr val="463416"/>
                </a:solidFill>
                <a:latin typeface="Times New Roman" pitchFamily="18" charset="0"/>
                <a:cs typeface="Times New Roman" pitchFamily="18" charset="0"/>
              </a:rPr>
              <a:t>TRƯỜNG MẦM NON HOA TRẠNG NGUYÊN</a:t>
            </a:r>
          </a:p>
        </p:txBody>
      </p:sp>
      <p:sp>
        <p:nvSpPr>
          <p:cNvPr id="29" name="文本框 9"/>
          <p:cNvSpPr txBox="1"/>
          <p:nvPr/>
        </p:nvSpPr>
        <p:spPr>
          <a:xfrm>
            <a:off x="9995104" y="7612889"/>
            <a:ext cx="4059238" cy="434975"/>
          </a:xfrm>
          <a:prstGeom prst="rect">
            <a:avLst/>
          </a:prstGeom>
          <a:solidFill>
            <a:srgbClr val="DADADA">
              <a:lumMod val="40000"/>
              <a:lumOff val="60000"/>
            </a:srgbClr>
          </a:solidFill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2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ontserrat" pitchFamily="2" charset="0"/>
                <a:cs typeface="Arial" pitchFamily="34" charset="0"/>
              </a:rPr>
              <a:t>GV: </a:t>
            </a:r>
            <a:r>
              <a:rPr kumimoji="0" lang="en-US" altLang="zh-CN" sz="2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ontserrat" pitchFamily="2" charset="0"/>
                <a:cs typeface="Arial" pitchFamily="34" charset="0"/>
              </a:rPr>
              <a:t>Nguyễn</a:t>
            </a:r>
            <a:r>
              <a:rPr kumimoji="0" lang="en-US" altLang="zh-CN" sz="22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ontserrat" pitchFamily="2" charset="0"/>
                <a:cs typeface="Arial" pitchFamily="34" charset="0"/>
              </a:rPr>
              <a:t> </a:t>
            </a:r>
            <a:r>
              <a:rPr kumimoji="0" lang="en-US" altLang="zh-CN" sz="2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ontserrat" pitchFamily="2" charset="0"/>
                <a:cs typeface="Arial" pitchFamily="34" charset="0"/>
              </a:rPr>
              <a:t>Thị</a:t>
            </a:r>
            <a:r>
              <a:rPr kumimoji="0" lang="en-US" altLang="zh-CN" sz="22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ontserrat" pitchFamily="2" charset="0"/>
                <a:cs typeface="Arial" pitchFamily="34" charset="0"/>
              </a:rPr>
              <a:t> Thu </a:t>
            </a:r>
            <a:r>
              <a:rPr kumimoji="0" lang="en-US" altLang="zh-CN" sz="2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ontserrat" pitchFamily="2" charset="0"/>
                <a:cs typeface="Arial" pitchFamily="34" charset="0"/>
              </a:rPr>
              <a:t>Thảo</a:t>
            </a:r>
            <a:endParaRPr kumimoji="0" lang="zh-CN" altLang="en-US" sz="2200" b="1" i="0" u="none" strike="noStrike" kern="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Montserrat" pitchFamily="2" charset="0"/>
              <a:cs typeface="Arial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8153" y="5814251"/>
            <a:ext cx="5969000" cy="585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967" t="-13961" r="-4385" b="-14456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525999" y="693190"/>
            <a:ext cx="15917348" cy="9117517"/>
            <a:chOff x="0" y="0"/>
            <a:chExt cx="3764577" cy="215636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764577" cy="2156364"/>
            </a:xfrm>
            <a:custGeom>
              <a:avLst/>
              <a:gdLst/>
              <a:ahLst/>
              <a:cxnLst/>
              <a:rect l="l" t="t" r="r" b="b"/>
              <a:pathLst>
                <a:path w="3764577" h="2156364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31558"/>
                  </a:lnTo>
                  <a:cubicBezTo>
                    <a:pt x="3764577" y="2145258"/>
                    <a:pt x="3753471" y="2156364"/>
                    <a:pt x="3739771" y="2156364"/>
                  </a:cubicBezTo>
                  <a:lnTo>
                    <a:pt x="24806" y="2156364"/>
                  </a:lnTo>
                  <a:cubicBezTo>
                    <a:pt x="18227" y="2156364"/>
                    <a:pt x="11917" y="2153751"/>
                    <a:pt x="7265" y="2149098"/>
                  </a:cubicBezTo>
                  <a:cubicBezTo>
                    <a:pt x="2613" y="2144447"/>
                    <a:pt x="0" y="2138137"/>
                    <a:pt x="0" y="2131558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182C45">
                <a:alpha val="25882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3764577" cy="21944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525999" y="561269"/>
            <a:ext cx="15917348" cy="9164462"/>
            <a:chOff x="0" y="0"/>
            <a:chExt cx="3764577" cy="216746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764577" cy="2167467"/>
            </a:xfrm>
            <a:custGeom>
              <a:avLst/>
              <a:gdLst/>
              <a:ahLst/>
              <a:cxnLst/>
              <a:rect l="l" t="t" r="r" b="b"/>
              <a:pathLst>
                <a:path w="3764577" h="2167467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42661"/>
                  </a:lnTo>
                  <a:cubicBezTo>
                    <a:pt x="3764577" y="2156361"/>
                    <a:pt x="3753471" y="2167467"/>
                    <a:pt x="3739771" y="2167467"/>
                  </a:cubicBezTo>
                  <a:lnTo>
                    <a:pt x="24806" y="2167467"/>
                  </a:lnTo>
                  <a:cubicBezTo>
                    <a:pt x="18227" y="2167467"/>
                    <a:pt x="11917" y="2164853"/>
                    <a:pt x="7265" y="2160201"/>
                  </a:cubicBezTo>
                  <a:cubicBezTo>
                    <a:pt x="2613" y="2155549"/>
                    <a:pt x="0" y="2149240"/>
                    <a:pt x="0" y="2142661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B1CFEC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3764577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 rot="-5400000">
            <a:off x="16362525" y="995060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5400000">
            <a:off x="16362525" y="2238313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5400000">
            <a:off x="16362525" y="3482369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5400000">
            <a:off x="16362525" y="4726425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5400000">
            <a:off x="16362525" y="7211502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5400000">
            <a:off x="16362525" y="889101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5400000">
            <a:off x="16362525" y="2136949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5400000">
            <a:off x="16362525" y="3381989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-5400000">
            <a:off x="16362525" y="4626045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-5400000">
            <a:off x="16362525" y="7114157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grpSp>
        <p:nvGrpSpPr>
          <p:cNvPr id="19" name="Group 19"/>
          <p:cNvGrpSpPr/>
          <p:nvPr/>
        </p:nvGrpSpPr>
        <p:grpSpPr>
          <a:xfrm>
            <a:off x="1185326" y="693190"/>
            <a:ext cx="15917348" cy="8697031"/>
            <a:chOff x="0" y="0"/>
            <a:chExt cx="3764577" cy="2056916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3764577" cy="2056916"/>
            </a:xfrm>
            <a:custGeom>
              <a:avLst/>
              <a:gdLst/>
              <a:ahLst/>
              <a:cxnLst/>
              <a:rect l="l" t="t" r="r" b="b"/>
              <a:pathLst>
                <a:path w="3764577" h="2056916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032110"/>
                  </a:lnTo>
                  <a:cubicBezTo>
                    <a:pt x="3764577" y="2038689"/>
                    <a:pt x="3761963" y="2044998"/>
                    <a:pt x="3757311" y="2049650"/>
                  </a:cubicBezTo>
                  <a:cubicBezTo>
                    <a:pt x="3752660" y="2054302"/>
                    <a:pt x="3746350" y="2056916"/>
                    <a:pt x="3739771" y="2056916"/>
                  </a:cubicBezTo>
                  <a:lnTo>
                    <a:pt x="24806" y="2056916"/>
                  </a:lnTo>
                  <a:cubicBezTo>
                    <a:pt x="11106" y="2056916"/>
                    <a:pt x="0" y="2045810"/>
                    <a:pt x="0" y="2032110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0" y="-38100"/>
              <a:ext cx="3764577" cy="20950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r>
                <a:rPr lang="en-US" sz="1899">
                  <a:solidFill>
                    <a:srgbClr val="FFFFFF"/>
                  </a:solidFill>
                  <a:latin typeface="Open Sans Light"/>
                  <a:ea typeface="Open Sans Light"/>
                  <a:cs typeface="Open Sans Light"/>
                  <a:sym typeface="Open Sans Light"/>
                </a:rPr>
                <a:t>Khám phá bình cứu hỏa</a:t>
              </a:r>
            </a:p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 lang="en-US" sz="1899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endParaRPr>
            </a:p>
          </p:txBody>
        </p:sp>
      </p:grpSp>
      <p:sp>
        <p:nvSpPr>
          <p:cNvPr id="22" name="Freeform 22"/>
          <p:cNvSpPr/>
          <p:nvPr/>
        </p:nvSpPr>
        <p:spPr>
          <a:xfrm>
            <a:off x="922637" y="1050653"/>
            <a:ext cx="736712" cy="8185694"/>
          </a:xfrm>
          <a:custGeom>
            <a:avLst/>
            <a:gdLst/>
            <a:ahLst/>
            <a:cxnLst/>
            <a:rect l="l" t="t" r="r" b="b"/>
            <a:pathLst>
              <a:path w="736712" h="8185694">
                <a:moveTo>
                  <a:pt x="0" y="0"/>
                </a:moveTo>
                <a:lnTo>
                  <a:pt x="736712" y="0"/>
                </a:lnTo>
                <a:lnTo>
                  <a:pt x="736712" y="8185694"/>
                </a:lnTo>
                <a:lnTo>
                  <a:pt x="0" y="8185694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8890492" y="878222"/>
            <a:ext cx="5188750" cy="7350100"/>
          </a:xfrm>
          <a:custGeom>
            <a:avLst/>
            <a:gdLst/>
            <a:ahLst/>
            <a:cxnLst/>
            <a:rect l="l" t="t" r="r" b="b"/>
            <a:pathLst>
              <a:path w="5188750" h="7350100">
                <a:moveTo>
                  <a:pt x="0" y="0"/>
                </a:moveTo>
                <a:lnTo>
                  <a:pt x="5188750" y="0"/>
                </a:lnTo>
                <a:lnTo>
                  <a:pt x="5188750" y="7350101"/>
                </a:lnTo>
                <a:lnTo>
                  <a:pt x="0" y="7350101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t="-2336" b="-3766"/>
            </a:stretch>
          </a:blipFill>
        </p:spPr>
      </p:sp>
      <p:sp>
        <p:nvSpPr>
          <p:cNvPr id="24" name="Freeform 24"/>
          <p:cNvSpPr/>
          <p:nvPr/>
        </p:nvSpPr>
        <p:spPr>
          <a:xfrm>
            <a:off x="3920774" y="961336"/>
            <a:ext cx="3829950" cy="7183873"/>
          </a:xfrm>
          <a:custGeom>
            <a:avLst/>
            <a:gdLst/>
            <a:ahLst/>
            <a:cxnLst/>
            <a:rect l="l" t="t" r="r" b="b"/>
            <a:pathLst>
              <a:path w="3829950" h="7183873">
                <a:moveTo>
                  <a:pt x="0" y="0"/>
                </a:moveTo>
                <a:lnTo>
                  <a:pt x="3829950" y="0"/>
                </a:lnTo>
                <a:lnTo>
                  <a:pt x="3829950" y="7183873"/>
                </a:lnTo>
                <a:lnTo>
                  <a:pt x="0" y="7183873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 l="-9368" t="-3557"/>
            </a:stretch>
          </a:blipFill>
        </p:spPr>
      </p:sp>
      <p:sp>
        <p:nvSpPr>
          <p:cNvPr id="25" name="TextBox 25"/>
          <p:cNvSpPr txBox="1"/>
          <p:nvPr/>
        </p:nvSpPr>
        <p:spPr>
          <a:xfrm>
            <a:off x="1341952" y="8535071"/>
            <a:ext cx="15917348" cy="4648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79"/>
              </a:lnSpc>
              <a:spcBef>
                <a:spcPct val="0"/>
              </a:spcBef>
            </a:pPr>
            <a:r>
              <a:rPr lang="en-US" sz="2699">
                <a:solidFill>
                  <a:srgbClr val="000B5D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Khu vực để bình cứu hỏa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967" t="-13961" r="-4385" b="-14456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525999" y="693190"/>
            <a:ext cx="15917348" cy="9117517"/>
            <a:chOff x="0" y="0"/>
            <a:chExt cx="3764577" cy="215636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764577" cy="2156364"/>
            </a:xfrm>
            <a:custGeom>
              <a:avLst/>
              <a:gdLst/>
              <a:ahLst/>
              <a:cxnLst/>
              <a:rect l="l" t="t" r="r" b="b"/>
              <a:pathLst>
                <a:path w="3764577" h="2156364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31558"/>
                  </a:lnTo>
                  <a:cubicBezTo>
                    <a:pt x="3764577" y="2145258"/>
                    <a:pt x="3753471" y="2156364"/>
                    <a:pt x="3739771" y="2156364"/>
                  </a:cubicBezTo>
                  <a:lnTo>
                    <a:pt x="24806" y="2156364"/>
                  </a:lnTo>
                  <a:cubicBezTo>
                    <a:pt x="18227" y="2156364"/>
                    <a:pt x="11917" y="2153751"/>
                    <a:pt x="7265" y="2149098"/>
                  </a:cubicBezTo>
                  <a:cubicBezTo>
                    <a:pt x="2613" y="2144447"/>
                    <a:pt x="0" y="2138137"/>
                    <a:pt x="0" y="2131558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182C45">
                <a:alpha val="25882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3764577" cy="21944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525999" y="561269"/>
            <a:ext cx="15917348" cy="9164462"/>
            <a:chOff x="0" y="0"/>
            <a:chExt cx="3764577" cy="216746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764577" cy="2167467"/>
            </a:xfrm>
            <a:custGeom>
              <a:avLst/>
              <a:gdLst/>
              <a:ahLst/>
              <a:cxnLst/>
              <a:rect l="l" t="t" r="r" b="b"/>
              <a:pathLst>
                <a:path w="3764577" h="2167467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42661"/>
                  </a:lnTo>
                  <a:cubicBezTo>
                    <a:pt x="3764577" y="2156361"/>
                    <a:pt x="3753471" y="2167467"/>
                    <a:pt x="3739771" y="2167467"/>
                  </a:cubicBezTo>
                  <a:lnTo>
                    <a:pt x="24806" y="2167467"/>
                  </a:lnTo>
                  <a:cubicBezTo>
                    <a:pt x="18227" y="2167467"/>
                    <a:pt x="11917" y="2164853"/>
                    <a:pt x="7265" y="2160201"/>
                  </a:cubicBezTo>
                  <a:cubicBezTo>
                    <a:pt x="2613" y="2155549"/>
                    <a:pt x="0" y="2149240"/>
                    <a:pt x="0" y="2142661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B1CFEC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3764577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 rot="-5400000">
            <a:off x="16362525" y="995060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5400000">
            <a:off x="16362525" y="2238313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5400000">
            <a:off x="16362525" y="3482369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5400000">
            <a:off x="16362525" y="4726425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5400000">
            <a:off x="16362525" y="7211502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5400000">
            <a:off x="16362525" y="889101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5400000">
            <a:off x="16362525" y="2136949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5400000">
            <a:off x="16362525" y="3381989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-5400000">
            <a:off x="16362525" y="4626045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-5400000">
            <a:off x="16362525" y="7114157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grpSp>
        <p:nvGrpSpPr>
          <p:cNvPr id="19" name="Group 19"/>
          <p:cNvGrpSpPr/>
          <p:nvPr/>
        </p:nvGrpSpPr>
        <p:grpSpPr>
          <a:xfrm>
            <a:off x="1185326" y="561269"/>
            <a:ext cx="15917348" cy="8697031"/>
            <a:chOff x="0" y="0"/>
            <a:chExt cx="3764577" cy="2056916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3764577" cy="2056916"/>
            </a:xfrm>
            <a:custGeom>
              <a:avLst/>
              <a:gdLst/>
              <a:ahLst/>
              <a:cxnLst/>
              <a:rect l="l" t="t" r="r" b="b"/>
              <a:pathLst>
                <a:path w="3764577" h="2056916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032110"/>
                  </a:lnTo>
                  <a:cubicBezTo>
                    <a:pt x="3764577" y="2038689"/>
                    <a:pt x="3761963" y="2044998"/>
                    <a:pt x="3757311" y="2049650"/>
                  </a:cubicBezTo>
                  <a:cubicBezTo>
                    <a:pt x="3752660" y="2054302"/>
                    <a:pt x="3746350" y="2056916"/>
                    <a:pt x="3739771" y="2056916"/>
                  </a:cubicBezTo>
                  <a:lnTo>
                    <a:pt x="24806" y="2056916"/>
                  </a:lnTo>
                  <a:cubicBezTo>
                    <a:pt x="11106" y="2056916"/>
                    <a:pt x="0" y="2045810"/>
                    <a:pt x="0" y="2032110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0" y="-38100"/>
              <a:ext cx="3764577" cy="20950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r>
                <a:rPr lang="en-US" sz="1899">
                  <a:solidFill>
                    <a:srgbClr val="FFFFFF"/>
                  </a:solidFill>
                  <a:latin typeface="Open Sans Light"/>
                  <a:ea typeface="Open Sans Light"/>
                  <a:cs typeface="Open Sans Light"/>
                  <a:sym typeface="Open Sans Light"/>
                </a:rPr>
                <a:t>Khám phá bình cứu hỏa</a:t>
              </a:r>
            </a:p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 lang="en-US" sz="1899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endParaRPr>
            </a:p>
          </p:txBody>
        </p:sp>
      </p:grpSp>
      <p:sp>
        <p:nvSpPr>
          <p:cNvPr id="22" name="Freeform 22"/>
          <p:cNvSpPr/>
          <p:nvPr/>
        </p:nvSpPr>
        <p:spPr>
          <a:xfrm>
            <a:off x="922637" y="1050653"/>
            <a:ext cx="736712" cy="8185694"/>
          </a:xfrm>
          <a:custGeom>
            <a:avLst/>
            <a:gdLst/>
            <a:ahLst/>
            <a:cxnLst/>
            <a:rect l="l" t="t" r="r" b="b"/>
            <a:pathLst>
              <a:path w="736712" h="8185694">
                <a:moveTo>
                  <a:pt x="0" y="0"/>
                </a:moveTo>
                <a:lnTo>
                  <a:pt x="736712" y="0"/>
                </a:lnTo>
                <a:lnTo>
                  <a:pt x="736712" y="8185694"/>
                </a:lnTo>
                <a:lnTo>
                  <a:pt x="0" y="8185694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13315950" y="3070656"/>
            <a:ext cx="3194114" cy="4114800"/>
          </a:xfrm>
          <a:custGeom>
            <a:avLst/>
            <a:gdLst/>
            <a:ahLst/>
            <a:cxnLst/>
            <a:rect l="l" t="t" r="r" b="b"/>
            <a:pathLst>
              <a:path w="3194114" h="4114800">
                <a:moveTo>
                  <a:pt x="0" y="0"/>
                </a:moveTo>
                <a:lnTo>
                  <a:pt x="3194114" y="0"/>
                </a:lnTo>
                <a:lnTo>
                  <a:pt x="319411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>
            <a:off x="6000750" y="6673247"/>
            <a:ext cx="7315200" cy="2423160"/>
          </a:xfrm>
          <a:custGeom>
            <a:avLst/>
            <a:gdLst/>
            <a:ahLst/>
            <a:cxnLst/>
            <a:rect l="l" t="t" r="r" b="b"/>
            <a:pathLst>
              <a:path w="7315200" h="2423160">
                <a:moveTo>
                  <a:pt x="0" y="0"/>
                </a:moveTo>
                <a:lnTo>
                  <a:pt x="7315200" y="0"/>
                </a:lnTo>
                <a:lnTo>
                  <a:pt x="7315200" y="2423160"/>
                </a:lnTo>
                <a:lnTo>
                  <a:pt x="0" y="242316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 flipH="1">
            <a:off x="2169115" y="4357340"/>
            <a:ext cx="3002960" cy="4631815"/>
          </a:xfrm>
          <a:custGeom>
            <a:avLst/>
            <a:gdLst/>
            <a:ahLst/>
            <a:cxnLst/>
            <a:rect l="l" t="t" r="r" b="b"/>
            <a:pathLst>
              <a:path w="3002960" h="4631815">
                <a:moveTo>
                  <a:pt x="3002960" y="0"/>
                </a:moveTo>
                <a:lnTo>
                  <a:pt x="0" y="0"/>
                </a:lnTo>
                <a:lnTo>
                  <a:pt x="0" y="4631815"/>
                </a:lnTo>
                <a:lnTo>
                  <a:pt x="3002960" y="4631815"/>
                </a:lnTo>
                <a:lnTo>
                  <a:pt x="300296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>
            <a:off x="1961271" y="774060"/>
            <a:ext cx="1709324" cy="1849584"/>
          </a:xfrm>
          <a:custGeom>
            <a:avLst/>
            <a:gdLst/>
            <a:ahLst/>
            <a:cxnLst/>
            <a:rect l="l" t="t" r="r" b="b"/>
            <a:pathLst>
              <a:path w="1709324" h="1849584">
                <a:moveTo>
                  <a:pt x="0" y="0"/>
                </a:moveTo>
                <a:lnTo>
                  <a:pt x="1709324" y="0"/>
                </a:lnTo>
                <a:lnTo>
                  <a:pt x="1709324" y="1849584"/>
                </a:lnTo>
                <a:lnTo>
                  <a:pt x="0" y="1849584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xmlns="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27" name="TextBox 27"/>
          <p:cNvSpPr txBox="1"/>
          <p:nvPr/>
        </p:nvSpPr>
        <p:spPr>
          <a:xfrm>
            <a:off x="4680108" y="1242446"/>
            <a:ext cx="9609130" cy="23902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627"/>
              </a:lnSpc>
            </a:pPr>
            <a:r>
              <a:rPr lang="en-US" sz="6876">
                <a:solidFill>
                  <a:srgbClr val="000B5D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Chúc các bé những giờ học thật vui!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1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4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967" t="-13961" r="-4385" b="-14456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525999" y="693190"/>
            <a:ext cx="15917348" cy="9117517"/>
            <a:chOff x="0" y="0"/>
            <a:chExt cx="3764577" cy="215636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764577" cy="2156364"/>
            </a:xfrm>
            <a:custGeom>
              <a:avLst/>
              <a:gdLst/>
              <a:ahLst/>
              <a:cxnLst/>
              <a:rect l="l" t="t" r="r" b="b"/>
              <a:pathLst>
                <a:path w="3764577" h="2156364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31558"/>
                  </a:lnTo>
                  <a:cubicBezTo>
                    <a:pt x="3764577" y="2145258"/>
                    <a:pt x="3753471" y="2156364"/>
                    <a:pt x="3739771" y="2156364"/>
                  </a:cubicBezTo>
                  <a:lnTo>
                    <a:pt x="24806" y="2156364"/>
                  </a:lnTo>
                  <a:cubicBezTo>
                    <a:pt x="18227" y="2156364"/>
                    <a:pt x="11917" y="2153751"/>
                    <a:pt x="7265" y="2149098"/>
                  </a:cubicBezTo>
                  <a:cubicBezTo>
                    <a:pt x="2613" y="2144447"/>
                    <a:pt x="0" y="2138137"/>
                    <a:pt x="0" y="2131558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182C45">
                <a:alpha val="25882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3764577" cy="21944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525999" y="561269"/>
            <a:ext cx="15917348" cy="9164462"/>
            <a:chOff x="0" y="0"/>
            <a:chExt cx="3764577" cy="216746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764577" cy="2167467"/>
            </a:xfrm>
            <a:custGeom>
              <a:avLst/>
              <a:gdLst/>
              <a:ahLst/>
              <a:cxnLst/>
              <a:rect l="l" t="t" r="r" b="b"/>
              <a:pathLst>
                <a:path w="3764577" h="2167467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42661"/>
                  </a:lnTo>
                  <a:cubicBezTo>
                    <a:pt x="3764577" y="2156361"/>
                    <a:pt x="3753471" y="2167467"/>
                    <a:pt x="3739771" y="2167467"/>
                  </a:cubicBezTo>
                  <a:lnTo>
                    <a:pt x="24806" y="2167467"/>
                  </a:lnTo>
                  <a:cubicBezTo>
                    <a:pt x="18227" y="2167467"/>
                    <a:pt x="11917" y="2164853"/>
                    <a:pt x="7265" y="2160201"/>
                  </a:cubicBezTo>
                  <a:cubicBezTo>
                    <a:pt x="2613" y="2155549"/>
                    <a:pt x="0" y="2149240"/>
                    <a:pt x="0" y="2142661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B1CFEC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3764577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 rot="-5400000">
            <a:off x="16362525" y="995060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5400000">
            <a:off x="16362525" y="2238313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5400000">
            <a:off x="16362525" y="3482369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5400000">
            <a:off x="16362525" y="4726425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5400000">
            <a:off x="16362525" y="7211502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5400000">
            <a:off x="16362525" y="889101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5400000">
            <a:off x="16362525" y="2136949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5400000">
            <a:off x="16362525" y="3381989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-5400000">
            <a:off x="16362525" y="4626045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-5400000">
            <a:off x="16362525" y="7114157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grpSp>
        <p:nvGrpSpPr>
          <p:cNvPr id="19" name="Group 19"/>
          <p:cNvGrpSpPr/>
          <p:nvPr/>
        </p:nvGrpSpPr>
        <p:grpSpPr>
          <a:xfrm>
            <a:off x="1185326" y="371934"/>
            <a:ext cx="15917348" cy="8886366"/>
            <a:chOff x="0" y="0"/>
            <a:chExt cx="3764577" cy="2101695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3764577" cy="2101695"/>
            </a:xfrm>
            <a:custGeom>
              <a:avLst/>
              <a:gdLst/>
              <a:ahLst/>
              <a:cxnLst/>
              <a:rect l="l" t="t" r="r" b="b"/>
              <a:pathLst>
                <a:path w="3764577" h="2101695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076889"/>
                  </a:lnTo>
                  <a:cubicBezTo>
                    <a:pt x="3764577" y="2083468"/>
                    <a:pt x="3761963" y="2089777"/>
                    <a:pt x="3757311" y="2094429"/>
                  </a:cubicBezTo>
                  <a:cubicBezTo>
                    <a:pt x="3752660" y="2099081"/>
                    <a:pt x="3746350" y="2101695"/>
                    <a:pt x="3739771" y="2101695"/>
                  </a:cubicBezTo>
                  <a:lnTo>
                    <a:pt x="24806" y="2101695"/>
                  </a:lnTo>
                  <a:cubicBezTo>
                    <a:pt x="18227" y="2101695"/>
                    <a:pt x="11917" y="2099081"/>
                    <a:pt x="7265" y="2094429"/>
                  </a:cubicBezTo>
                  <a:cubicBezTo>
                    <a:pt x="2613" y="2089777"/>
                    <a:pt x="0" y="2083468"/>
                    <a:pt x="0" y="2076889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0" y="-38100"/>
              <a:ext cx="3764577" cy="213979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r>
                <a:rPr lang="en-US" sz="1899">
                  <a:solidFill>
                    <a:srgbClr val="FFFFFF"/>
                  </a:solidFill>
                  <a:latin typeface="Open Sans Light"/>
                  <a:ea typeface="Open Sans Light"/>
                  <a:cs typeface="Open Sans Light"/>
                  <a:sym typeface="Open Sans Light"/>
                </a:rPr>
                <a:t>Khám phá bình cứu hỏa</a:t>
              </a:r>
            </a:p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 lang="en-US" sz="1899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endParaRPr>
            </a:p>
          </p:txBody>
        </p:sp>
      </p:grpSp>
      <p:sp>
        <p:nvSpPr>
          <p:cNvPr id="22" name="Freeform 22"/>
          <p:cNvSpPr/>
          <p:nvPr/>
        </p:nvSpPr>
        <p:spPr>
          <a:xfrm>
            <a:off x="922637" y="1050653"/>
            <a:ext cx="736712" cy="8185694"/>
          </a:xfrm>
          <a:custGeom>
            <a:avLst/>
            <a:gdLst/>
            <a:ahLst/>
            <a:cxnLst/>
            <a:rect l="l" t="t" r="r" b="b"/>
            <a:pathLst>
              <a:path w="736712" h="8185694">
                <a:moveTo>
                  <a:pt x="0" y="0"/>
                </a:moveTo>
                <a:lnTo>
                  <a:pt x="736712" y="0"/>
                </a:lnTo>
                <a:lnTo>
                  <a:pt x="736712" y="8185694"/>
                </a:lnTo>
                <a:lnTo>
                  <a:pt x="0" y="8185694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9484673" y="1481755"/>
            <a:ext cx="5970671" cy="5970671"/>
          </a:xfrm>
          <a:custGeom>
            <a:avLst/>
            <a:gdLst/>
            <a:ahLst/>
            <a:cxnLst/>
            <a:rect l="l" t="t" r="r" b="b"/>
            <a:pathLst>
              <a:path w="5970671" h="5970671">
                <a:moveTo>
                  <a:pt x="0" y="0"/>
                </a:moveTo>
                <a:lnTo>
                  <a:pt x="5970671" y="0"/>
                </a:lnTo>
                <a:lnTo>
                  <a:pt x="5970671" y="5970671"/>
                </a:lnTo>
                <a:lnTo>
                  <a:pt x="0" y="5970671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>
            <a:off x="3084523" y="1547151"/>
            <a:ext cx="5839879" cy="5839879"/>
          </a:xfrm>
          <a:custGeom>
            <a:avLst/>
            <a:gdLst/>
            <a:ahLst/>
            <a:cxnLst/>
            <a:rect l="l" t="t" r="r" b="b"/>
            <a:pathLst>
              <a:path w="5839879" h="5839879">
                <a:moveTo>
                  <a:pt x="0" y="0"/>
                </a:moveTo>
                <a:lnTo>
                  <a:pt x="5839879" y="0"/>
                </a:lnTo>
                <a:lnTo>
                  <a:pt x="5839879" y="5839879"/>
                </a:lnTo>
                <a:lnTo>
                  <a:pt x="0" y="5839879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  <a:ln w="38100" cap="sq">
            <a:solidFill>
              <a:srgbClr val="B5261F"/>
            </a:solidFill>
            <a:prstDash val="solid"/>
            <a:miter/>
          </a:ln>
        </p:spPr>
      </p:sp>
      <p:sp>
        <p:nvSpPr>
          <p:cNvPr id="25" name="TextBox 25"/>
          <p:cNvSpPr txBox="1"/>
          <p:nvPr/>
        </p:nvSpPr>
        <p:spPr>
          <a:xfrm>
            <a:off x="10250896" y="7872641"/>
            <a:ext cx="4922196" cy="935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40"/>
              </a:lnSpc>
            </a:pPr>
            <a:r>
              <a:rPr lang="en-US" sz="2672">
                <a:solidFill>
                  <a:srgbClr val="000B5D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Bình cứu hỏa dạng bột</a:t>
            </a:r>
          </a:p>
          <a:p>
            <a:pPr algn="ctr">
              <a:lnSpc>
                <a:spcPts val="3740"/>
              </a:lnSpc>
            </a:pPr>
            <a:endParaRPr lang="en-US" sz="2672">
              <a:solidFill>
                <a:srgbClr val="000B5D"/>
              </a:solidFill>
              <a:latin typeface="Noto Sans Bold"/>
              <a:ea typeface="Noto Sans Bold"/>
              <a:cs typeface="Noto Sans Bold"/>
              <a:sym typeface="Noto Sans Bold"/>
            </a:endParaRPr>
          </a:p>
        </p:txBody>
      </p:sp>
      <p:sp>
        <p:nvSpPr>
          <p:cNvPr id="26" name="TextBox 26"/>
          <p:cNvSpPr txBox="1"/>
          <p:nvPr/>
        </p:nvSpPr>
        <p:spPr>
          <a:xfrm>
            <a:off x="-1954211" y="7786879"/>
            <a:ext cx="15917348" cy="4648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79"/>
              </a:lnSpc>
              <a:spcBef>
                <a:spcPct val="0"/>
              </a:spcBef>
            </a:pPr>
            <a:r>
              <a:rPr lang="en-US" sz="2699">
                <a:solidFill>
                  <a:srgbClr val="000B5D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Bình cứu hỏa dạng khí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5427378" y="469651"/>
            <a:ext cx="8028980" cy="906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B5D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Các loại bình cứu hỏa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1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3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4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6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7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8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8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9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9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2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4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7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9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0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967" t="-13961" r="-4385" b="-14456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525999" y="693190"/>
            <a:ext cx="15917348" cy="9117517"/>
            <a:chOff x="0" y="0"/>
            <a:chExt cx="3764577" cy="215636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764577" cy="2156364"/>
            </a:xfrm>
            <a:custGeom>
              <a:avLst/>
              <a:gdLst/>
              <a:ahLst/>
              <a:cxnLst/>
              <a:rect l="l" t="t" r="r" b="b"/>
              <a:pathLst>
                <a:path w="3764577" h="2156364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31558"/>
                  </a:lnTo>
                  <a:cubicBezTo>
                    <a:pt x="3764577" y="2145258"/>
                    <a:pt x="3753471" y="2156364"/>
                    <a:pt x="3739771" y="2156364"/>
                  </a:cubicBezTo>
                  <a:lnTo>
                    <a:pt x="24806" y="2156364"/>
                  </a:lnTo>
                  <a:cubicBezTo>
                    <a:pt x="18227" y="2156364"/>
                    <a:pt x="11917" y="2153751"/>
                    <a:pt x="7265" y="2149098"/>
                  </a:cubicBezTo>
                  <a:cubicBezTo>
                    <a:pt x="2613" y="2144447"/>
                    <a:pt x="0" y="2138137"/>
                    <a:pt x="0" y="2131558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182C45">
                <a:alpha val="25882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3764577" cy="21944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525999" y="561269"/>
            <a:ext cx="15917348" cy="9164462"/>
            <a:chOff x="0" y="0"/>
            <a:chExt cx="3764577" cy="216746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764577" cy="2167467"/>
            </a:xfrm>
            <a:custGeom>
              <a:avLst/>
              <a:gdLst/>
              <a:ahLst/>
              <a:cxnLst/>
              <a:rect l="l" t="t" r="r" b="b"/>
              <a:pathLst>
                <a:path w="3764577" h="2167467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42661"/>
                  </a:lnTo>
                  <a:cubicBezTo>
                    <a:pt x="3764577" y="2156361"/>
                    <a:pt x="3753471" y="2167467"/>
                    <a:pt x="3739771" y="2167467"/>
                  </a:cubicBezTo>
                  <a:lnTo>
                    <a:pt x="24806" y="2167467"/>
                  </a:lnTo>
                  <a:cubicBezTo>
                    <a:pt x="18227" y="2167467"/>
                    <a:pt x="11917" y="2164853"/>
                    <a:pt x="7265" y="2160201"/>
                  </a:cubicBezTo>
                  <a:cubicBezTo>
                    <a:pt x="2613" y="2155549"/>
                    <a:pt x="0" y="2149240"/>
                    <a:pt x="0" y="2142661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B1CFEC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3764577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 rot="-5400000">
            <a:off x="16362525" y="995060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5400000">
            <a:off x="16362525" y="2238313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5400000">
            <a:off x="16362525" y="3482369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5400000">
            <a:off x="16362525" y="4726425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5400000">
            <a:off x="16362525" y="7211502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5400000">
            <a:off x="16362525" y="889101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5400000">
            <a:off x="16362525" y="2136949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5400000">
            <a:off x="16362525" y="3381989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-5400000">
            <a:off x="16362525" y="4626045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-5400000">
            <a:off x="16362525" y="7114157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grpSp>
        <p:nvGrpSpPr>
          <p:cNvPr id="19" name="Group 19"/>
          <p:cNvGrpSpPr/>
          <p:nvPr/>
        </p:nvGrpSpPr>
        <p:grpSpPr>
          <a:xfrm>
            <a:off x="1185326" y="561269"/>
            <a:ext cx="15917348" cy="8697031"/>
            <a:chOff x="0" y="0"/>
            <a:chExt cx="3764577" cy="2056916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3764577" cy="2056916"/>
            </a:xfrm>
            <a:custGeom>
              <a:avLst/>
              <a:gdLst/>
              <a:ahLst/>
              <a:cxnLst/>
              <a:rect l="l" t="t" r="r" b="b"/>
              <a:pathLst>
                <a:path w="3764577" h="2056916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032110"/>
                  </a:lnTo>
                  <a:cubicBezTo>
                    <a:pt x="3764577" y="2038689"/>
                    <a:pt x="3761963" y="2044998"/>
                    <a:pt x="3757311" y="2049650"/>
                  </a:cubicBezTo>
                  <a:cubicBezTo>
                    <a:pt x="3752660" y="2054302"/>
                    <a:pt x="3746350" y="2056916"/>
                    <a:pt x="3739771" y="2056916"/>
                  </a:cubicBezTo>
                  <a:lnTo>
                    <a:pt x="24806" y="2056916"/>
                  </a:lnTo>
                  <a:cubicBezTo>
                    <a:pt x="11106" y="2056916"/>
                    <a:pt x="0" y="2045810"/>
                    <a:pt x="0" y="2032110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0" y="-38100"/>
              <a:ext cx="3764577" cy="20950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r>
                <a:rPr lang="en-US" sz="1899">
                  <a:solidFill>
                    <a:srgbClr val="FFFFFF"/>
                  </a:solidFill>
                  <a:latin typeface="Open Sans Light"/>
                  <a:ea typeface="Open Sans Light"/>
                  <a:cs typeface="Open Sans Light"/>
                  <a:sym typeface="Open Sans Light"/>
                </a:rPr>
                <a:t>Khám phá bình cứu hỏa</a:t>
              </a:r>
            </a:p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 lang="en-US" sz="1899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endParaRPr>
            </a:p>
          </p:txBody>
        </p:sp>
      </p:grpSp>
      <p:sp>
        <p:nvSpPr>
          <p:cNvPr id="22" name="Freeform 22"/>
          <p:cNvSpPr/>
          <p:nvPr/>
        </p:nvSpPr>
        <p:spPr>
          <a:xfrm>
            <a:off x="922637" y="1050653"/>
            <a:ext cx="736712" cy="8185694"/>
          </a:xfrm>
          <a:custGeom>
            <a:avLst/>
            <a:gdLst/>
            <a:ahLst/>
            <a:cxnLst/>
            <a:rect l="l" t="t" r="r" b="b"/>
            <a:pathLst>
              <a:path w="736712" h="8185694">
                <a:moveTo>
                  <a:pt x="0" y="0"/>
                </a:moveTo>
                <a:lnTo>
                  <a:pt x="736712" y="0"/>
                </a:lnTo>
                <a:lnTo>
                  <a:pt x="736712" y="8185694"/>
                </a:lnTo>
                <a:lnTo>
                  <a:pt x="0" y="8185694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4204261" y="1028700"/>
            <a:ext cx="9380905" cy="6977048"/>
          </a:xfrm>
          <a:custGeom>
            <a:avLst/>
            <a:gdLst/>
            <a:ahLst/>
            <a:cxnLst/>
            <a:rect l="l" t="t" r="r" b="b"/>
            <a:pathLst>
              <a:path w="9380905" h="6977048">
                <a:moveTo>
                  <a:pt x="0" y="0"/>
                </a:moveTo>
                <a:lnTo>
                  <a:pt x="9380906" y="0"/>
                </a:lnTo>
                <a:lnTo>
                  <a:pt x="9380906" y="6977048"/>
                </a:lnTo>
                <a:lnTo>
                  <a:pt x="0" y="6977048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  <p:sp>
        <p:nvSpPr>
          <p:cNvPr id="24" name="TextBox 24"/>
          <p:cNvSpPr txBox="1"/>
          <p:nvPr/>
        </p:nvSpPr>
        <p:spPr>
          <a:xfrm>
            <a:off x="1185326" y="8246670"/>
            <a:ext cx="15917348" cy="596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00"/>
              </a:lnSpc>
              <a:spcBef>
                <a:spcPct val="0"/>
              </a:spcBef>
            </a:pPr>
            <a:r>
              <a:rPr lang="en-US" sz="3500">
                <a:solidFill>
                  <a:srgbClr val="000B5D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Bình cứu hỏa dạng khí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967" t="-13961" r="-4385" b="-14456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525999" y="693190"/>
            <a:ext cx="15917348" cy="9117517"/>
            <a:chOff x="0" y="0"/>
            <a:chExt cx="3764577" cy="215636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764577" cy="2156364"/>
            </a:xfrm>
            <a:custGeom>
              <a:avLst/>
              <a:gdLst/>
              <a:ahLst/>
              <a:cxnLst/>
              <a:rect l="l" t="t" r="r" b="b"/>
              <a:pathLst>
                <a:path w="3764577" h="2156364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31558"/>
                  </a:lnTo>
                  <a:cubicBezTo>
                    <a:pt x="3764577" y="2145258"/>
                    <a:pt x="3753471" y="2156364"/>
                    <a:pt x="3739771" y="2156364"/>
                  </a:cubicBezTo>
                  <a:lnTo>
                    <a:pt x="24806" y="2156364"/>
                  </a:lnTo>
                  <a:cubicBezTo>
                    <a:pt x="18227" y="2156364"/>
                    <a:pt x="11917" y="2153751"/>
                    <a:pt x="7265" y="2149098"/>
                  </a:cubicBezTo>
                  <a:cubicBezTo>
                    <a:pt x="2613" y="2144447"/>
                    <a:pt x="0" y="2138137"/>
                    <a:pt x="0" y="2131558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182C45">
                <a:alpha val="25882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3764577" cy="21944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525999" y="561269"/>
            <a:ext cx="15917348" cy="9164462"/>
            <a:chOff x="0" y="0"/>
            <a:chExt cx="3764577" cy="216746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764577" cy="2167467"/>
            </a:xfrm>
            <a:custGeom>
              <a:avLst/>
              <a:gdLst/>
              <a:ahLst/>
              <a:cxnLst/>
              <a:rect l="l" t="t" r="r" b="b"/>
              <a:pathLst>
                <a:path w="3764577" h="2167467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42661"/>
                  </a:lnTo>
                  <a:cubicBezTo>
                    <a:pt x="3764577" y="2156361"/>
                    <a:pt x="3753471" y="2167467"/>
                    <a:pt x="3739771" y="2167467"/>
                  </a:cubicBezTo>
                  <a:lnTo>
                    <a:pt x="24806" y="2167467"/>
                  </a:lnTo>
                  <a:cubicBezTo>
                    <a:pt x="18227" y="2167467"/>
                    <a:pt x="11917" y="2164853"/>
                    <a:pt x="7265" y="2160201"/>
                  </a:cubicBezTo>
                  <a:cubicBezTo>
                    <a:pt x="2613" y="2155549"/>
                    <a:pt x="0" y="2149240"/>
                    <a:pt x="0" y="2142661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B1CFEC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3764577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 rot="-5400000">
            <a:off x="16362525" y="995060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5400000">
            <a:off x="16362525" y="2238313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5400000">
            <a:off x="16362525" y="3482369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5400000">
            <a:off x="16362525" y="4726425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5400000">
            <a:off x="16362525" y="7211502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5400000">
            <a:off x="16362525" y="889101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5400000">
            <a:off x="16362525" y="2136949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5400000">
            <a:off x="16362525" y="3381989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-5400000">
            <a:off x="16362525" y="4626045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-5400000">
            <a:off x="16362525" y="7114157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grpSp>
        <p:nvGrpSpPr>
          <p:cNvPr id="19" name="Group 19"/>
          <p:cNvGrpSpPr/>
          <p:nvPr/>
        </p:nvGrpSpPr>
        <p:grpSpPr>
          <a:xfrm>
            <a:off x="1185326" y="561269"/>
            <a:ext cx="15917348" cy="8697031"/>
            <a:chOff x="0" y="0"/>
            <a:chExt cx="3764577" cy="2056916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3764577" cy="2056916"/>
            </a:xfrm>
            <a:custGeom>
              <a:avLst/>
              <a:gdLst/>
              <a:ahLst/>
              <a:cxnLst/>
              <a:rect l="l" t="t" r="r" b="b"/>
              <a:pathLst>
                <a:path w="3764577" h="2056916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032110"/>
                  </a:lnTo>
                  <a:cubicBezTo>
                    <a:pt x="3764577" y="2038689"/>
                    <a:pt x="3761963" y="2044998"/>
                    <a:pt x="3757311" y="2049650"/>
                  </a:cubicBezTo>
                  <a:cubicBezTo>
                    <a:pt x="3752660" y="2054302"/>
                    <a:pt x="3746350" y="2056916"/>
                    <a:pt x="3739771" y="2056916"/>
                  </a:cubicBezTo>
                  <a:lnTo>
                    <a:pt x="24806" y="2056916"/>
                  </a:lnTo>
                  <a:cubicBezTo>
                    <a:pt x="11106" y="2056916"/>
                    <a:pt x="0" y="2045810"/>
                    <a:pt x="0" y="2032110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0" y="-38100"/>
              <a:ext cx="3764577" cy="20950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r>
                <a:rPr lang="en-US" sz="1899">
                  <a:solidFill>
                    <a:srgbClr val="FFFFFF"/>
                  </a:solidFill>
                  <a:latin typeface="Open Sans Light"/>
                  <a:ea typeface="Open Sans Light"/>
                  <a:cs typeface="Open Sans Light"/>
                  <a:sym typeface="Open Sans Light"/>
                </a:rPr>
                <a:t>Khám phá bình cứu hỏa</a:t>
              </a:r>
            </a:p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 lang="en-US" sz="1899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endParaRPr>
            </a:p>
          </p:txBody>
        </p:sp>
      </p:grpSp>
      <p:sp>
        <p:nvSpPr>
          <p:cNvPr id="22" name="Freeform 22"/>
          <p:cNvSpPr/>
          <p:nvPr/>
        </p:nvSpPr>
        <p:spPr>
          <a:xfrm>
            <a:off x="922637" y="1050653"/>
            <a:ext cx="736712" cy="8185694"/>
          </a:xfrm>
          <a:custGeom>
            <a:avLst/>
            <a:gdLst/>
            <a:ahLst/>
            <a:cxnLst/>
            <a:rect l="l" t="t" r="r" b="b"/>
            <a:pathLst>
              <a:path w="736712" h="8185694">
                <a:moveTo>
                  <a:pt x="0" y="0"/>
                </a:moveTo>
                <a:lnTo>
                  <a:pt x="736712" y="0"/>
                </a:lnTo>
                <a:lnTo>
                  <a:pt x="736712" y="8185694"/>
                </a:lnTo>
                <a:lnTo>
                  <a:pt x="0" y="8185694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  <p:sp>
        <p:nvSpPr>
          <p:cNvPr id="23" name="TextBox 23"/>
          <p:cNvSpPr txBox="1"/>
          <p:nvPr/>
        </p:nvSpPr>
        <p:spPr>
          <a:xfrm>
            <a:off x="1185326" y="8321711"/>
            <a:ext cx="15917348" cy="596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00"/>
              </a:lnSpc>
              <a:spcBef>
                <a:spcPct val="0"/>
              </a:spcBef>
            </a:pPr>
            <a:r>
              <a:rPr lang="en-US" sz="3500">
                <a:solidFill>
                  <a:srgbClr val="000B5D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Bình cứu hỏa dạng khí</a:t>
            </a:r>
          </a:p>
        </p:txBody>
      </p:sp>
      <p:sp>
        <p:nvSpPr>
          <p:cNvPr id="24" name="Freeform 24"/>
          <p:cNvSpPr/>
          <p:nvPr/>
        </p:nvSpPr>
        <p:spPr>
          <a:xfrm>
            <a:off x="4381363" y="1154495"/>
            <a:ext cx="9525275" cy="6322401"/>
          </a:xfrm>
          <a:custGeom>
            <a:avLst/>
            <a:gdLst/>
            <a:ahLst/>
            <a:cxnLst/>
            <a:rect l="l" t="t" r="r" b="b"/>
            <a:pathLst>
              <a:path w="9525275" h="6322401">
                <a:moveTo>
                  <a:pt x="0" y="0"/>
                </a:moveTo>
                <a:lnTo>
                  <a:pt x="9525274" y="0"/>
                </a:lnTo>
                <a:lnTo>
                  <a:pt x="9525274" y="6322401"/>
                </a:lnTo>
                <a:lnTo>
                  <a:pt x="0" y="6322401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967" t="-13961" r="-4385" b="-14456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525999" y="693190"/>
            <a:ext cx="15917348" cy="9117517"/>
            <a:chOff x="0" y="0"/>
            <a:chExt cx="3764577" cy="215636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764577" cy="2156364"/>
            </a:xfrm>
            <a:custGeom>
              <a:avLst/>
              <a:gdLst/>
              <a:ahLst/>
              <a:cxnLst/>
              <a:rect l="l" t="t" r="r" b="b"/>
              <a:pathLst>
                <a:path w="3764577" h="2156364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31558"/>
                  </a:lnTo>
                  <a:cubicBezTo>
                    <a:pt x="3764577" y="2145258"/>
                    <a:pt x="3753471" y="2156364"/>
                    <a:pt x="3739771" y="2156364"/>
                  </a:cubicBezTo>
                  <a:lnTo>
                    <a:pt x="24806" y="2156364"/>
                  </a:lnTo>
                  <a:cubicBezTo>
                    <a:pt x="18227" y="2156364"/>
                    <a:pt x="11917" y="2153751"/>
                    <a:pt x="7265" y="2149098"/>
                  </a:cubicBezTo>
                  <a:cubicBezTo>
                    <a:pt x="2613" y="2144447"/>
                    <a:pt x="0" y="2138137"/>
                    <a:pt x="0" y="2131558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182C45">
                <a:alpha val="25882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3764577" cy="21944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525999" y="561269"/>
            <a:ext cx="15917348" cy="9164462"/>
            <a:chOff x="0" y="0"/>
            <a:chExt cx="3764577" cy="216746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764577" cy="2167467"/>
            </a:xfrm>
            <a:custGeom>
              <a:avLst/>
              <a:gdLst/>
              <a:ahLst/>
              <a:cxnLst/>
              <a:rect l="l" t="t" r="r" b="b"/>
              <a:pathLst>
                <a:path w="3764577" h="2167467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42661"/>
                  </a:lnTo>
                  <a:cubicBezTo>
                    <a:pt x="3764577" y="2156361"/>
                    <a:pt x="3753471" y="2167467"/>
                    <a:pt x="3739771" y="2167467"/>
                  </a:cubicBezTo>
                  <a:lnTo>
                    <a:pt x="24806" y="2167467"/>
                  </a:lnTo>
                  <a:cubicBezTo>
                    <a:pt x="18227" y="2167467"/>
                    <a:pt x="11917" y="2164853"/>
                    <a:pt x="7265" y="2160201"/>
                  </a:cubicBezTo>
                  <a:cubicBezTo>
                    <a:pt x="2613" y="2155549"/>
                    <a:pt x="0" y="2149240"/>
                    <a:pt x="0" y="2142661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B1CFEC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3764577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 rot="-5400000">
            <a:off x="16362525" y="995060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5400000">
            <a:off x="16362525" y="2238313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5400000">
            <a:off x="16362525" y="3482369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5400000">
            <a:off x="16362525" y="4726425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5400000">
            <a:off x="16362525" y="7211502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5400000">
            <a:off x="16362525" y="889101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5400000">
            <a:off x="16362525" y="2136949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5400000">
            <a:off x="16362525" y="3381989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-5400000">
            <a:off x="16362525" y="4626045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-5400000">
            <a:off x="16362525" y="7114157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grpSp>
        <p:nvGrpSpPr>
          <p:cNvPr id="19" name="Group 19"/>
          <p:cNvGrpSpPr/>
          <p:nvPr/>
        </p:nvGrpSpPr>
        <p:grpSpPr>
          <a:xfrm>
            <a:off x="1185326" y="561269"/>
            <a:ext cx="15917348" cy="8697031"/>
            <a:chOff x="0" y="0"/>
            <a:chExt cx="3764577" cy="2056916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3764577" cy="2056916"/>
            </a:xfrm>
            <a:custGeom>
              <a:avLst/>
              <a:gdLst/>
              <a:ahLst/>
              <a:cxnLst/>
              <a:rect l="l" t="t" r="r" b="b"/>
              <a:pathLst>
                <a:path w="3764577" h="2056916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032110"/>
                  </a:lnTo>
                  <a:cubicBezTo>
                    <a:pt x="3764577" y="2038689"/>
                    <a:pt x="3761963" y="2044998"/>
                    <a:pt x="3757311" y="2049650"/>
                  </a:cubicBezTo>
                  <a:cubicBezTo>
                    <a:pt x="3752660" y="2054302"/>
                    <a:pt x="3746350" y="2056916"/>
                    <a:pt x="3739771" y="2056916"/>
                  </a:cubicBezTo>
                  <a:lnTo>
                    <a:pt x="24806" y="2056916"/>
                  </a:lnTo>
                  <a:cubicBezTo>
                    <a:pt x="11106" y="2056916"/>
                    <a:pt x="0" y="2045810"/>
                    <a:pt x="0" y="2032110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0" y="-38100"/>
              <a:ext cx="3764577" cy="20950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r>
                <a:rPr lang="en-US" sz="1899">
                  <a:solidFill>
                    <a:srgbClr val="FFFFFF"/>
                  </a:solidFill>
                  <a:latin typeface="Open Sans Light"/>
                  <a:ea typeface="Open Sans Light"/>
                  <a:cs typeface="Open Sans Light"/>
                  <a:sym typeface="Open Sans Light"/>
                </a:rPr>
                <a:t>Khám phá bình cứu hỏa</a:t>
              </a:r>
            </a:p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 lang="en-US" sz="1899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endParaRPr>
            </a:p>
          </p:txBody>
        </p:sp>
      </p:grpSp>
      <p:sp>
        <p:nvSpPr>
          <p:cNvPr id="22" name="Freeform 22"/>
          <p:cNvSpPr/>
          <p:nvPr/>
        </p:nvSpPr>
        <p:spPr>
          <a:xfrm>
            <a:off x="922637" y="1050653"/>
            <a:ext cx="736712" cy="8185694"/>
          </a:xfrm>
          <a:custGeom>
            <a:avLst/>
            <a:gdLst/>
            <a:ahLst/>
            <a:cxnLst/>
            <a:rect l="l" t="t" r="r" b="b"/>
            <a:pathLst>
              <a:path w="736712" h="8185694">
                <a:moveTo>
                  <a:pt x="0" y="0"/>
                </a:moveTo>
                <a:lnTo>
                  <a:pt x="736712" y="0"/>
                </a:lnTo>
                <a:lnTo>
                  <a:pt x="736712" y="8185694"/>
                </a:lnTo>
                <a:lnTo>
                  <a:pt x="0" y="8185694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5959846" y="1895220"/>
            <a:ext cx="5282208" cy="3664532"/>
          </a:xfrm>
          <a:custGeom>
            <a:avLst/>
            <a:gdLst/>
            <a:ahLst/>
            <a:cxnLst/>
            <a:rect l="l" t="t" r="r" b="b"/>
            <a:pathLst>
              <a:path w="5282208" h="3664532">
                <a:moveTo>
                  <a:pt x="0" y="0"/>
                </a:moveTo>
                <a:lnTo>
                  <a:pt x="5282208" y="0"/>
                </a:lnTo>
                <a:lnTo>
                  <a:pt x="5282208" y="3664532"/>
                </a:lnTo>
                <a:lnTo>
                  <a:pt x="0" y="3664532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>
            <a:off x="12082239" y="1375796"/>
            <a:ext cx="4727299" cy="4301842"/>
          </a:xfrm>
          <a:custGeom>
            <a:avLst/>
            <a:gdLst/>
            <a:ahLst/>
            <a:cxnLst/>
            <a:rect l="l" t="t" r="r" b="b"/>
            <a:pathLst>
              <a:path w="4727299" h="4301842">
                <a:moveTo>
                  <a:pt x="0" y="0"/>
                </a:moveTo>
                <a:lnTo>
                  <a:pt x="4727298" y="0"/>
                </a:lnTo>
                <a:lnTo>
                  <a:pt x="4727298" y="4301842"/>
                </a:lnTo>
                <a:lnTo>
                  <a:pt x="0" y="4301842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>
            <a:off x="2190001" y="1274719"/>
            <a:ext cx="2648902" cy="4114800"/>
          </a:xfrm>
          <a:custGeom>
            <a:avLst/>
            <a:gdLst/>
            <a:ahLst/>
            <a:cxnLst/>
            <a:rect l="l" t="t" r="r" b="b"/>
            <a:pathLst>
              <a:path w="2648902" h="4114800">
                <a:moveTo>
                  <a:pt x="0" y="0"/>
                </a:moveTo>
                <a:lnTo>
                  <a:pt x="2648903" y="0"/>
                </a:lnTo>
                <a:lnTo>
                  <a:pt x="264890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>
            <a:off x="2622973" y="6033587"/>
            <a:ext cx="1373473" cy="1373473"/>
          </a:xfrm>
          <a:custGeom>
            <a:avLst/>
            <a:gdLst/>
            <a:ahLst/>
            <a:cxnLst/>
            <a:rect l="l" t="t" r="r" b="b"/>
            <a:pathLst>
              <a:path w="1373473" h="1373473">
                <a:moveTo>
                  <a:pt x="0" y="0"/>
                </a:moveTo>
                <a:lnTo>
                  <a:pt x="1373472" y="0"/>
                </a:lnTo>
                <a:lnTo>
                  <a:pt x="1373472" y="1373473"/>
                </a:lnTo>
                <a:lnTo>
                  <a:pt x="0" y="1373473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xmlns="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>
            <a:off x="8112965" y="6006764"/>
            <a:ext cx="1371708" cy="1371708"/>
          </a:xfrm>
          <a:custGeom>
            <a:avLst/>
            <a:gdLst/>
            <a:ahLst/>
            <a:cxnLst/>
            <a:rect l="l" t="t" r="r" b="b"/>
            <a:pathLst>
              <a:path w="1371708" h="1371708">
                <a:moveTo>
                  <a:pt x="0" y="0"/>
                </a:moveTo>
                <a:lnTo>
                  <a:pt x="1371708" y="0"/>
                </a:lnTo>
                <a:lnTo>
                  <a:pt x="1371708" y="1371708"/>
                </a:lnTo>
                <a:lnTo>
                  <a:pt x="0" y="1371708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xmlns="" r:embed="rId25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>
            <a:off x="14250379" y="6006764"/>
            <a:ext cx="1400296" cy="1400296"/>
          </a:xfrm>
          <a:custGeom>
            <a:avLst/>
            <a:gdLst/>
            <a:ahLst/>
            <a:cxnLst/>
            <a:rect l="l" t="t" r="r" b="b"/>
            <a:pathLst>
              <a:path w="1400296" h="1400296">
                <a:moveTo>
                  <a:pt x="0" y="0"/>
                </a:moveTo>
                <a:lnTo>
                  <a:pt x="1400296" y="0"/>
                </a:lnTo>
                <a:lnTo>
                  <a:pt x="1400296" y="1400296"/>
                </a:lnTo>
                <a:lnTo>
                  <a:pt x="0" y="1400296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xmlns="" r:embed="rId27"/>
                </a:ext>
              </a:extLst>
            </a:blip>
            <a:stretch>
              <a:fillRect/>
            </a:stretch>
          </a:blipFill>
        </p:spPr>
      </p:sp>
      <p:sp>
        <p:nvSpPr>
          <p:cNvPr id="29" name="TextBox 29"/>
          <p:cNvSpPr txBox="1"/>
          <p:nvPr/>
        </p:nvSpPr>
        <p:spPr>
          <a:xfrm>
            <a:off x="1341952" y="8213997"/>
            <a:ext cx="15917348" cy="596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00"/>
              </a:lnSpc>
              <a:spcBef>
                <a:spcPct val="0"/>
              </a:spcBef>
            </a:pPr>
            <a:r>
              <a:rPr lang="en-US" sz="3500">
                <a:solidFill>
                  <a:srgbClr val="000B5D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Hướng dẫn sử dụng bình cứu hỏa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1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4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0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967" t="-13961" r="-4385" b="-14456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525999" y="693190"/>
            <a:ext cx="15917348" cy="9117517"/>
            <a:chOff x="0" y="0"/>
            <a:chExt cx="3764577" cy="215636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764577" cy="2156364"/>
            </a:xfrm>
            <a:custGeom>
              <a:avLst/>
              <a:gdLst/>
              <a:ahLst/>
              <a:cxnLst/>
              <a:rect l="l" t="t" r="r" b="b"/>
              <a:pathLst>
                <a:path w="3764577" h="2156364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31558"/>
                  </a:lnTo>
                  <a:cubicBezTo>
                    <a:pt x="3764577" y="2145258"/>
                    <a:pt x="3753471" y="2156364"/>
                    <a:pt x="3739771" y="2156364"/>
                  </a:cubicBezTo>
                  <a:lnTo>
                    <a:pt x="24806" y="2156364"/>
                  </a:lnTo>
                  <a:cubicBezTo>
                    <a:pt x="18227" y="2156364"/>
                    <a:pt x="11917" y="2153751"/>
                    <a:pt x="7265" y="2149098"/>
                  </a:cubicBezTo>
                  <a:cubicBezTo>
                    <a:pt x="2613" y="2144447"/>
                    <a:pt x="0" y="2138137"/>
                    <a:pt x="0" y="2131558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182C45">
                <a:alpha val="25882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3764577" cy="21944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525999" y="561269"/>
            <a:ext cx="15917348" cy="9164462"/>
            <a:chOff x="0" y="0"/>
            <a:chExt cx="3764577" cy="216746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764577" cy="2167467"/>
            </a:xfrm>
            <a:custGeom>
              <a:avLst/>
              <a:gdLst/>
              <a:ahLst/>
              <a:cxnLst/>
              <a:rect l="l" t="t" r="r" b="b"/>
              <a:pathLst>
                <a:path w="3764577" h="2167467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42661"/>
                  </a:lnTo>
                  <a:cubicBezTo>
                    <a:pt x="3764577" y="2156361"/>
                    <a:pt x="3753471" y="2167467"/>
                    <a:pt x="3739771" y="2167467"/>
                  </a:cubicBezTo>
                  <a:lnTo>
                    <a:pt x="24806" y="2167467"/>
                  </a:lnTo>
                  <a:cubicBezTo>
                    <a:pt x="18227" y="2167467"/>
                    <a:pt x="11917" y="2164853"/>
                    <a:pt x="7265" y="2160201"/>
                  </a:cubicBezTo>
                  <a:cubicBezTo>
                    <a:pt x="2613" y="2155549"/>
                    <a:pt x="0" y="2149240"/>
                    <a:pt x="0" y="2142661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B1CFEC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3764577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 rot="-5400000">
            <a:off x="16362525" y="995060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5400000">
            <a:off x="16362525" y="2238313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5400000">
            <a:off x="16362525" y="3482369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5400000">
            <a:off x="16362525" y="4726425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5400000">
            <a:off x="16362525" y="7211502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5400000">
            <a:off x="16362525" y="889101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5400000">
            <a:off x="16362525" y="2136949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5400000">
            <a:off x="16362525" y="3381989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-5400000">
            <a:off x="16362525" y="4626045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-5400000">
            <a:off x="16362525" y="7114157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grpSp>
        <p:nvGrpSpPr>
          <p:cNvPr id="19" name="Group 19"/>
          <p:cNvGrpSpPr/>
          <p:nvPr/>
        </p:nvGrpSpPr>
        <p:grpSpPr>
          <a:xfrm>
            <a:off x="1185326" y="561269"/>
            <a:ext cx="15917348" cy="8697031"/>
            <a:chOff x="0" y="0"/>
            <a:chExt cx="3764577" cy="2056916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3764577" cy="2056916"/>
            </a:xfrm>
            <a:custGeom>
              <a:avLst/>
              <a:gdLst/>
              <a:ahLst/>
              <a:cxnLst/>
              <a:rect l="l" t="t" r="r" b="b"/>
              <a:pathLst>
                <a:path w="3764577" h="2056916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032110"/>
                  </a:lnTo>
                  <a:cubicBezTo>
                    <a:pt x="3764577" y="2038689"/>
                    <a:pt x="3761963" y="2044998"/>
                    <a:pt x="3757311" y="2049650"/>
                  </a:cubicBezTo>
                  <a:cubicBezTo>
                    <a:pt x="3752660" y="2054302"/>
                    <a:pt x="3746350" y="2056916"/>
                    <a:pt x="3739771" y="2056916"/>
                  </a:cubicBezTo>
                  <a:lnTo>
                    <a:pt x="24806" y="2056916"/>
                  </a:lnTo>
                  <a:cubicBezTo>
                    <a:pt x="11106" y="2056916"/>
                    <a:pt x="0" y="2045810"/>
                    <a:pt x="0" y="2032110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0" y="-38100"/>
              <a:ext cx="3764577" cy="20950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r>
                <a:rPr lang="en-US" sz="1899">
                  <a:solidFill>
                    <a:srgbClr val="FFFFFF"/>
                  </a:solidFill>
                  <a:latin typeface="Open Sans Light"/>
                  <a:ea typeface="Open Sans Light"/>
                  <a:cs typeface="Open Sans Light"/>
                  <a:sym typeface="Open Sans Light"/>
                </a:rPr>
                <a:t>Khám phá bình cứu hỏa</a:t>
              </a:r>
            </a:p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 lang="en-US" sz="1899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endParaRPr>
            </a:p>
          </p:txBody>
        </p:sp>
      </p:grpSp>
      <p:sp>
        <p:nvSpPr>
          <p:cNvPr id="22" name="Freeform 22"/>
          <p:cNvSpPr/>
          <p:nvPr/>
        </p:nvSpPr>
        <p:spPr>
          <a:xfrm>
            <a:off x="922637" y="1050653"/>
            <a:ext cx="736712" cy="8185694"/>
          </a:xfrm>
          <a:custGeom>
            <a:avLst/>
            <a:gdLst/>
            <a:ahLst/>
            <a:cxnLst/>
            <a:rect l="l" t="t" r="r" b="b"/>
            <a:pathLst>
              <a:path w="736712" h="8185694">
                <a:moveTo>
                  <a:pt x="0" y="0"/>
                </a:moveTo>
                <a:lnTo>
                  <a:pt x="736712" y="0"/>
                </a:lnTo>
                <a:lnTo>
                  <a:pt x="736712" y="8185694"/>
                </a:lnTo>
                <a:lnTo>
                  <a:pt x="0" y="8185694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4749389" y="836089"/>
            <a:ext cx="8789222" cy="7486821"/>
          </a:xfrm>
          <a:custGeom>
            <a:avLst/>
            <a:gdLst/>
            <a:ahLst/>
            <a:cxnLst/>
            <a:rect l="l" t="t" r="r" b="b"/>
            <a:pathLst>
              <a:path w="8218875" h="6959214">
                <a:moveTo>
                  <a:pt x="0" y="0"/>
                </a:moveTo>
                <a:lnTo>
                  <a:pt x="8218875" y="0"/>
                </a:lnTo>
                <a:lnTo>
                  <a:pt x="8218875" y="6959214"/>
                </a:lnTo>
                <a:lnTo>
                  <a:pt x="0" y="6959214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t="-1299" b="-1299"/>
            </a:stretch>
          </a:blipFill>
        </p:spPr>
      </p:sp>
      <p:sp>
        <p:nvSpPr>
          <p:cNvPr id="24" name="TextBox 24"/>
          <p:cNvSpPr txBox="1"/>
          <p:nvPr/>
        </p:nvSpPr>
        <p:spPr>
          <a:xfrm>
            <a:off x="7243762" y="8494877"/>
            <a:ext cx="4922196" cy="935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40"/>
              </a:lnSpc>
            </a:pPr>
            <a:r>
              <a:rPr lang="en-US" sz="2672" dirty="0">
                <a:solidFill>
                  <a:srgbClr val="000B5D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Bình </a:t>
            </a:r>
            <a:r>
              <a:rPr lang="en-US" sz="2672" dirty="0" err="1">
                <a:solidFill>
                  <a:srgbClr val="000B5D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cứu</a:t>
            </a:r>
            <a:r>
              <a:rPr lang="en-US" sz="2672" dirty="0">
                <a:solidFill>
                  <a:srgbClr val="000B5D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 </a:t>
            </a:r>
            <a:r>
              <a:rPr lang="en-US" sz="2672" dirty="0" err="1">
                <a:solidFill>
                  <a:srgbClr val="000B5D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hỏa</a:t>
            </a:r>
            <a:r>
              <a:rPr lang="en-US" sz="2672" dirty="0">
                <a:solidFill>
                  <a:srgbClr val="000B5D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 </a:t>
            </a:r>
            <a:r>
              <a:rPr lang="en-US" sz="2672" dirty="0" err="1">
                <a:solidFill>
                  <a:srgbClr val="000B5D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dạng</a:t>
            </a:r>
            <a:r>
              <a:rPr lang="en-US" sz="2672" dirty="0">
                <a:solidFill>
                  <a:srgbClr val="000B5D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 </a:t>
            </a:r>
            <a:r>
              <a:rPr lang="en-US" sz="2672" dirty="0" err="1">
                <a:solidFill>
                  <a:srgbClr val="000B5D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bột</a:t>
            </a:r>
            <a:endParaRPr lang="en-US" sz="2672" dirty="0">
              <a:solidFill>
                <a:srgbClr val="000B5D"/>
              </a:solidFill>
              <a:latin typeface="Noto Sans Bold"/>
              <a:ea typeface="Noto Sans Bold"/>
              <a:cs typeface="Noto Sans Bold"/>
              <a:sym typeface="Noto Sans Bold"/>
            </a:endParaRPr>
          </a:p>
          <a:p>
            <a:pPr algn="ctr">
              <a:lnSpc>
                <a:spcPts val="3740"/>
              </a:lnSpc>
            </a:pPr>
            <a:endParaRPr lang="en-US" sz="2672" dirty="0">
              <a:solidFill>
                <a:srgbClr val="000B5D"/>
              </a:solidFill>
              <a:latin typeface="Noto Sans Bold"/>
              <a:ea typeface="Noto Sans Bold"/>
              <a:cs typeface="Noto Sans Bold"/>
              <a:sym typeface="Noto Sans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967" t="-13961" r="-4385" b="-14456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525999" y="693190"/>
            <a:ext cx="15917348" cy="9117517"/>
            <a:chOff x="0" y="0"/>
            <a:chExt cx="3764577" cy="215636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764577" cy="2156364"/>
            </a:xfrm>
            <a:custGeom>
              <a:avLst/>
              <a:gdLst/>
              <a:ahLst/>
              <a:cxnLst/>
              <a:rect l="l" t="t" r="r" b="b"/>
              <a:pathLst>
                <a:path w="3764577" h="2156364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31558"/>
                  </a:lnTo>
                  <a:cubicBezTo>
                    <a:pt x="3764577" y="2145258"/>
                    <a:pt x="3753471" y="2156364"/>
                    <a:pt x="3739771" y="2156364"/>
                  </a:cubicBezTo>
                  <a:lnTo>
                    <a:pt x="24806" y="2156364"/>
                  </a:lnTo>
                  <a:cubicBezTo>
                    <a:pt x="18227" y="2156364"/>
                    <a:pt x="11917" y="2153751"/>
                    <a:pt x="7265" y="2149098"/>
                  </a:cubicBezTo>
                  <a:cubicBezTo>
                    <a:pt x="2613" y="2144447"/>
                    <a:pt x="0" y="2138137"/>
                    <a:pt x="0" y="2131558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182C45">
                <a:alpha val="25882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3764577" cy="21944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525999" y="561269"/>
            <a:ext cx="15917348" cy="9164462"/>
            <a:chOff x="0" y="0"/>
            <a:chExt cx="3764577" cy="216746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764577" cy="2167467"/>
            </a:xfrm>
            <a:custGeom>
              <a:avLst/>
              <a:gdLst/>
              <a:ahLst/>
              <a:cxnLst/>
              <a:rect l="l" t="t" r="r" b="b"/>
              <a:pathLst>
                <a:path w="3764577" h="2167467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42661"/>
                  </a:lnTo>
                  <a:cubicBezTo>
                    <a:pt x="3764577" y="2156361"/>
                    <a:pt x="3753471" y="2167467"/>
                    <a:pt x="3739771" y="2167467"/>
                  </a:cubicBezTo>
                  <a:lnTo>
                    <a:pt x="24806" y="2167467"/>
                  </a:lnTo>
                  <a:cubicBezTo>
                    <a:pt x="18227" y="2167467"/>
                    <a:pt x="11917" y="2164853"/>
                    <a:pt x="7265" y="2160201"/>
                  </a:cubicBezTo>
                  <a:cubicBezTo>
                    <a:pt x="2613" y="2155549"/>
                    <a:pt x="0" y="2149240"/>
                    <a:pt x="0" y="2142661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B1CFEC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3764577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 rot="-5400000">
            <a:off x="16362525" y="995060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5400000">
            <a:off x="16362525" y="2238313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5400000">
            <a:off x="16362525" y="3482369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5400000">
            <a:off x="16362525" y="4726425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5400000">
            <a:off x="16362525" y="7211502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5400000">
            <a:off x="16362525" y="889101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5400000">
            <a:off x="16362525" y="2136949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5400000">
            <a:off x="16362525" y="3381989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-5400000">
            <a:off x="16362525" y="4626045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-5400000">
            <a:off x="16362525" y="7114157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grpSp>
        <p:nvGrpSpPr>
          <p:cNvPr id="19" name="Group 19"/>
          <p:cNvGrpSpPr/>
          <p:nvPr/>
        </p:nvGrpSpPr>
        <p:grpSpPr>
          <a:xfrm>
            <a:off x="1185326" y="561269"/>
            <a:ext cx="15917348" cy="8697031"/>
            <a:chOff x="0" y="0"/>
            <a:chExt cx="3764577" cy="2056916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3764577" cy="2056916"/>
            </a:xfrm>
            <a:custGeom>
              <a:avLst/>
              <a:gdLst/>
              <a:ahLst/>
              <a:cxnLst/>
              <a:rect l="l" t="t" r="r" b="b"/>
              <a:pathLst>
                <a:path w="3764577" h="2056916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032110"/>
                  </a:lnTo>
                  <a:cubicBezTo>
                    <a:pt x="3764577" y="2038689"/>
                    <a:pt x="3761963" y="2044998"/>
                    <a:pt x="3757311" y="2049650"/>
                  </a:cubicBezTo>
                  <a:cubicBezTo>
                    <a:pt x="3752660" y="2054302"/>
                    <a:pt x="3746350" y="2056916"/>
                    <a:pt x="3739771" y="2056916"/>
                  </a:cubicBezTo>
                  <a:lnTo>
                    <a:pt x="24806" y="2056916"/>
                  </a:lnTo>
                  <a:cubicBezTo>
                    <a:pt x="11106" y="2056916"/>
                    <a:pt x="0" y="2045810"/>
                    <a:pt x="0" y="2032110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0" y="-38100"/>
              <a:ext cx="3764577" cy="20950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r>
                <a:rPr lang="en-US" sz="1899">
                  <a:solidFill>
                    <a:srgbClr val="FFFFFF"/>
                  </a:solidFill>
                  <a:latin typeface="Open Sans Light"/>
                  <a:ea typeface="Open Sans Light"/>
                  <a:cs typeface="Open Sans Light"/>
                  <a:sym typeface="Open Sans Light"/>
                </a:rPr>
                <a:t>Khám phá bình cứu hỏa</a:t>
              </a:r>
            </a:p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 lang="en-US" sz="1899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endParaRPr>
            </a:p>
          </p:txBody>
        </p:sp>
      </p:grpSp>
      <p:sp>
        <p:nvSpPr>
          <p:cNvPr id="22" name="Freeform 22"/>
          <p:cNvSpPr/>
          <p:nvPr/>
        </p:nvSpPr>
        <p:spPr>
          <a:xfrm>
            <a:off x="922637" y="1050653"/>
            <a:ext cx="736712" cy="8185694"/>
          </a:xfrm>
          <a:custGeom>
            <a:avLst/>
            <a:gdLst/>
            <a:ahLst/>
            <a:cxnLst/>
            <a:rect l="l" t="t" r="r" b="b"/>
            <a:pathLst>
              <a:path w="736712" h="8185694">
                <a:moveTo>
                  <a:pt x="0" y="0"/>
                </a:moveTo>
                <a:lnTo>
                  <a:pt x="736712" y="0"/>
                </a:lnTo>
                <a:lnTo>
                  <a:pt x="736712" y="8185694"/>
                </a:lnTo>
                <a:lnTo>
                  <a:pt x="0" y="8185694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2966179" y="894833"/>
            <a:ext cx="12731021" cy="7094513"/>
          </a:xfrm>
          <a:custGeom>
            <a:avLst/>
            <a:gdLst/>
            <a:ahLst/>
            <a:cxnLst/>
            <a:rect l="l" t="t" r="r" b="b"/>
            <a:pathLst>
              <a:path w="9765003" h="6669497">
                <a:moveTo>
                  <a:pt x="0" y="0"/>
                </a:moveTo>
                <a:lnTo>
                  <a:pt x="9765003" y="0"/>
                </a:lnTo>
                <a:lnTo>
                  <a:pt x="9765003" y="6669497"/>
                </a:lnTo>
                <a:lnTo>
                  <a:pt x="0" y="6669497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  <p:sp>
        <p:nvSpPr>
          <p:cNvPr id="24" name="TextBox 24"/>
          <p:cNvSpPr txBox="1"/>
          <p:nvPr/>
        </p:nvSpPr>
        <p:spPr>
          <a:xfrm>
            <a:off x="7239000" y="8456777"/>
            <a:ext cx="4922196" cy="935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40"/>
              </a:lnSpc>
            </a:pPr>
            <a:r>
              <a:rPr lang="en-US" sz="2672" dirty="0">
                <a:solidFill>
                  <a:srgbClr val="000B5D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Bình </a:t>
            </a:r>
            <a:r>
              <a:rPr lang="en-US" sz="2672" dirty="0" err="1">
                <a:solidFill>
                  <a:srgbClr val="000B5D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cứu</a:t>
            </a:r>
            <a:r>
              <a:rPr lang="en-US" sz="2672" dirty="0">
                <a:solidFill>
                  <a:srgbClr val="000B5D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 </a:t>
            </a:r>
            <a:r>
              <a:rPr lang="en-US" sz="2672" dirty="0" err="1">
                <a:solidFill>
                  <a:srgbClr val="000B5D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hỏa</a:t>
            </a:r>
            <a:r>
              <a:rPr lang="en-US" sz="2672" dirty="0">
                <a:solidFill>
                  <a:srgbClr val="000B5D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 </a:t>
            </a:r>
            <a:r>
              <a:rPr lang="en-US" sz="2672" dirty="0" err="1">
                <a:solidFill>
                  <a:srgbClr val="000B5D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dạng</a:t>
            </a:r>
            <a:r>
              <a:rPr lang="en-US" sz="2672" dirty="0">
                <a:solidFill>
                  <a:srgbClr val="000B5D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 </a:t>
            </a:r>
            <a:r>
              <a:rPr lang="en-US" sz="2672" dirty="0" err="1">
                <a:solidFill>
                  <a:srgbClr val="000B5D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bột</a:t>
            </a:r>
            <a:endParaRPr lang="en-US" sz="2672" dirty="0">
              <a:solidFill>
                <a:srgbClr val="000B5D"/>
              </a:solidFill>
              <a:latin typeface="Noto Sans Bold"/>
              <a:ea typeface="Noto Sans Bold"/>
              <a:cs typeface="Noto Sans Bold"/>
              <a:sym typeface="Noto Sans Bold"/>
            </a:endParaRPr>
          </a:p>
          <a:p>
            <a:pPr algn="ctr">
              <a:lnSpc>
                <a:spcPts val="3740"/>
              </a:lnSpc>
            </a:pPr>
            <a:endParaRPr lang="en-US" sz="2672" dirty="0">
              <a:solidFill>
                <a:srgbClr val="000B5D"/>
              </a:solidFill>
              <a:latin typeface="Noto Sans Bold"/>
              <a:ea typeface="Noto Sans Bold"/>
              <a:cs typeface="Noto Sans Bold"/>
              <a:sym typeface="Noto Sans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967" t="-13961" r="-4385" b="-14456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525999" y="693190"/>
            <a:ext cx="15917348" cy="9117517"/>
            <a:chOff x="0" y="0"/>
            <a:chExt cx="3764577" cy="215636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764577" cy="2156364"/>
            </a:xfrm>
            <a:custGeom>
              <a:avLst/>
              <a:gdLst/>
              <a:ahLst/>
              <a:cxnLst/>
              <a:rect l="l" t="t" r="r" b="b"/>
              <a:pathLst>
                <a:path w="3764577" h="2156364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31558"/>
                  </a:lnTo>
                  <a:cubicBezTo>
                    <a:pt x="3764577" y="2145258"/>
                    <a:pt x="3753471" y="2156364"/>
                    <a:pt x="3739771" y="2156364"/>
                  </a:cubicBezTo>
                  <a:lnTo>
                    <a:pt x="24806" y="2156364"/>
                  </a:lnTo>
                  <a:cubicBezTo>
                    <a:pt x="18227" y="2156364"/>
                    <a:pt x="11917" y="2153751"/>
                    <a:pt x="7265" y="2149098"/>
                  </a:cubicBezTo>
                  <a:cubicBezTo>
                    <a:pt x="2613" y="2144447"/>
                    <a:pt x="0" y="2138137"/>
                    <a:pt x="0" y="2131558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182C45">
                <a:alpha val="25882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3764577" cy="21944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525999" y="561269"/>
            <a:ext cx="15917348" cy="9164462"/>
            <a:chOff x="0" y="0"/>
            <a:chExt cx="3764577" cy="216746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764577" cy="2167467"/>
            </a:xfrm>
            <a:custGeom>
              <a:avLst/>
              <a:gdLst/>
              <a:ahLst/>
              <a:cxnLst/>
              <a:rect l="l" t="t" r="r" b="b"/>
              <a:pathLst>
                <a:path w="3764577" h="2167467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42661"/>
                  </a:lnTo>
                  <a:cubicBezTo>
                    <a:pt x="3764577" y="2156361"/>
                    <a:pt x="3753471" y="2167467"/>
                    <a:pt x="3739771" y="2167467"/>
                  </a:cubicBezTo>
                  <a:lnTo>
                    <a:pt x="24806" y="2167467"/>
                  </a:lnTo>
                  <a:cubicBezTo>
                    <a:pt x="18227" y="2167467"/>
                    <a:pt x="11917" y="2164853"/>
                    <a:pt x="7265" y="2160201"/>
                  </a:cubicBezTo>
                  <a:cubicBezTo>
                    <a:pt x="2613" y="2155549"/>
                    <a:pt x="0" y="2149240"/>
                    <a:pt x="0" y="2142661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B1CFEC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3764577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 rot="-5400000">
            <a:off x="16362525" y="995060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5400000">
            <a:off x="16362525" y="2238313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5400000">
            <a:off x="16362525" y="3482369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5400000">
            <a:off x="16362525" y="4726425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5400000">
            <a:off x="16362525" y="7211502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5400000">
            <a:off x="16362525" y="889101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5400000">
            <a:off x="16362525" y="2136949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5400000">
            <a:off x="16362525" y="3381989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-5400000">
            <a:off x="16362525" y="4626045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-5400000">
            <a:off x="16362525" y="7114157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grpSp>
        <p:nvGrpSpPr>
          <p:cNvPr id="19" name="Group 19"/>
          <p:cNvGrpSpPr/>
          <p:nvPr/>
        </p:nvGrpSpPr>
        <p:grpSpPr>
          <a:xfrm>
            <a:off x="1185326" y="561269"/>
            <a:ext cx="15917348" cy="8697031"/>
            <a:chOff x="0" y="0"/>
            <a:chExt cx="3764577" cy="2056916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3764577" cy="2056916"/>
            </a:xfrm>
            <a:custGeom>
              <a:avLst/>
              <a:gdLst/>
              <a:ahLst/>
              <a:cxnLst/>
              <a:rect l="l" t="t" r="r" b="b"/>
              <a:pathLst>
                <a:path w="3764577" h="2056916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032110"/>
                  </a:lnTo>
                  <a:cubicBezTo>
                    <a:pt x="3764577" y="2038689"/>
                    <a:pt x="3761963" y="2044998"/>
                    <a:pt x="3757311" y="2049650"/>
                  </a:cubicBezTo>
                  <a:cubicBezTo>
                    <a:pt x="3752660" y="2054302"/>
                    <a:pt x="3746350" y="2056916"/>
                    <a:pt x="3739771" y="2056916"/>
                  </a:cubicBezTo>
                  <a:lnTo>
                    <a:pt x="24806" y="2056916"/>
                  </a:lnTo>
                  <a:cubicBezTo>
                    <a:pt x="11106" y="2056916"/>
                    <a:pt x="0" y="2045810"/>
                    <a:pt x="0" y="2032110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0" y="-38100"/>
              <a:ext cx="3764577" cy="20950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r>
                <a:rPr lang="en-US" sz="1899">
                  <a:solidFill>
                    <a:srgbClr val="FFFFFF"/>
                  </a:solidFill>
                  <a:latin typeface="Open Sans Light"/>
                  <a:ea typeface="Open Sans Light"/>
                  <a:cs typeface="Open Sans Light"/>
                  <a:sym typeface="Open Sans Light"/>
                </a:rPr>
                <a:t>Khám phá bình cứu hỏa</a:t>
              </a:r>
            </a:p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 lang="en-US" sz="1899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endParaRPr>
            </a:p>
          </p:txBody>
        </p:sp>
      </p:grpSp>
      <p:sp>
        <p:nvSpPr>
          <p:cNvPr id="22" name="Freeform 22"/>
          <p:cNvSpPr/>
          <p:nvPr/>
        </p:nvSpPr>
        <p:spPr>
          <a:xfrm>
            <a:off x="922637" y="1050653"/>
            <a:ext cx="736712" cy="8185694"/>
          </a:xfrm>
          <a:custGeom>
            <a:avLst/>
            <a:gdLst/>
            <a:ahLst/>
            <a:cxnLst/>
            <a:rect l="l" t="t" r="r" b="b"/>
            <a:pathLst>
              <a:path w="736712" h="8185694">
                <a:moveTo>
                  <a:pt x="0" y="0"/>
                </a:moveTo>
                <a:lnTo>
                  <a:pt x="736712" y="0"/>
                </a:lnTo>
                <a:lnTo>
                  <a:pt x="736712" y="8185694"/>
                </a:lnTo>
                <a:lnTo>
                  <a:pt x="0" y="8185694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1856107" y="3172020"/>
            <a:ext cx="4509115" cy="3343545"/>
          </a:xfrm>
          <a:custGeom>
            <a:avLst/>
            <a:gdLst/>
            <a:ahLst/>
            <a:cxnLst/>
            <a:rect l="l" t="t" r="r" b="b"/>
            <a:pathLst>
              <a:path w="4509115" h="3343545">
                <a:moveTo>
                  <a:pt x="0" y="0"/>
                </a:moveTo>
                <a:lnTo>
                  <a:pt x="4509115" y="0"/>
                </a:lnTo>
                <a:lnTo>
                  <a:pt x="4509115" y="3343545"/>
                </a:lnTo>
                <a:lnTo>
                  <a:pt x="0" y="3343545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l="-34655" t="-45419" r="-26049" b="-226644"/>
            </a:stretch>
          </a:blipFill>
        </p:spPr>
      </p:sp>
      <p:sp>
        <p:nvSpPr>
          <p:cNvPr id="24" name="TextBox 24"/>
          <p:cNvSpPr txBox="1"/>
          <p:nvPr/>
        </p:nvSpPr>
        <p:spPr>
          <a:xfrm>
            <a:off x="1341952" y="8153865"/>
            <a:ext cx="15917348" cy="4648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79"/>
              </a:lnSpc>
              <a:spcBef>
                <a:spcPct val="0"/>
              </a:spcBef>
            </a:pPr>
            <a:r>
              <a:rPr lang="en-US" sz="2699">
                <a:solidFill>
                  <a:srgbClr val="000B5D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Hướng dẫn sử dụng bình cứu hỏa</a:t>
            </a:r>
          </a:p>
        </p:txBody>
      </p:sp>
      <p:sp>
        <p:nvSpPr>
          <p:cNvPr id="25" name="Freeform 25"/>
          <p:cNvSpPr/>
          <p:nvPr/>
        </p:nvSpPr>
        <p:spPr>
          <a:xfrm>
            <a:off x="6706857" y="2864583"/>
            <a:ext cx="5312695" cy="3650982"/>
          </a:xfrm>
          <a:custGeom>
            <a:avLst/>
            <a:gdLst/>
            <a:ahLst/>
            <a:cxnLst/>
            <a:rect l="l" t="t" r="r" b="b"/>
            <a:pathLst>
              <a:path w="5312695" h="3650982">
                <a:moveTo>
                  <a:pt x="0" y="0"/>
                </a:moveTo>
                <a:lnTo>
                  <a:pt x="5312696" y="0"/>
                </a:lnTo>
                <a:lnTo>
                  <a:pt x="5312696" y="3650982"/>
                </a:lnTo>
                <a:lnTo>
                  <a:pt x="0" y="3650982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l="-30231" t="-148099" r="-12105" b="-107471"/>
            </a:stretch>
          </a:blipFill>
        </p:spPr>
      </p:sp>
      <p:sp>
        <p:nvSpPr>
          <p:cNvPr id="26" name="Freeform 26"/>
          <p:cNvSpPr/>
          <p:nvPr/>
        </p:nvSpPr>
        <p:spPr>
          <a:xfrm>
            <a:off x="12361188" y="2725008"/>
            <a:ext cx="4448349" cy="3650982"/>
          </a:xfrm>
          <a:custGeom>
            <a:avLst/>
            <a:gdLst/>
            <a:ahLst/>
            <a:cxnLst/>
            <a:rect l="l" t="t" r="r" b="b"/>
            <a:pathLst>
              <a:path w="4448349" h="3650982">
                <a:moveTo>
                  <a:pt x="0" y="0"/>
                </a:moveTo>
                <a:lnTo>
                  <a:pt x="4448349" y="0"/>
                </a:lnTo>
                <a:lnTo>
                  <a:pt x="4448349" y="3650981"/>
                </a:lnTo>
                <a:lnTo>
                  <a:pt x="0" y="3650981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l="-33711" t="-222924" r="-21442" b="-1605"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967" t="-13961" r="-4385" b="-14456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525999" y="693190"/>
            <a:ext cx="15917348" cy="9117517"/>
            <a:chOff x="0" y="0"/>
            <a:chExt cx="3764577" cy="215636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764577" cy="2156364"/>
            </a:xfrm>
            <a:custGeom>
              <a:avLst/>
              <a:gdLst/>
              <a:ahLst/>
              <a:cxnLst/>
              <a:rect l="l" t="t" r="r" b="b"/>
              <a:pathLst>
                <a:path w="3764577" h="2156364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31558"/>
                  </a:lnTo>
                  <a:cubicBezTo>
                    <a:pt x="3764577" y="2145258"/>
                    <a:pt x="3753471" y="2156364"/>
                    <a:pt x="3739771" y="2156364"/>
                  </a:cubicBezTo>
                  <a:lnTo>
                    <a:pt x="24806" y="2156364"/>
                  </a:lnTo>
                  <a:cubicBezTo>
                    <a:pt x="18227" y="2156364"/>
                    <a:pt x="11917" y="2153751"/>
                    <a:pt x="7265" y="2149098"/>
                  </a:cubicBezTo>
                  <a:cubicBezTo>
                    <a:pt x="2613" y="2144447"/>
                    <a:pt x="0" y="2138137"/>
                    <a:pt x="0" y="2131558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182C45">
                <a:alpha val="25882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3764577" cy="21944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525999" y="561269"/>
            <a:ext cx="15917348" cy="9164462"/>
            <a:chOff x="0" y="0"/>
            <a:chExt cx="3764577" cy="216746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764577" cy="2167467"/>
            </a:xfrm>
            <a:custGeom>
              <a:avLst/>
              <a:gdLst/>
              <a:ahLst/>
              <a:cxnLst/>
              <a:rect l="l" t="t" r="r" b="b"/>
              <a:pathLst>
                <a:path w="3764577" h="2167467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42661"/>
                  </a:lnTo>
                  <a:cubicBezTo>
                    <a:pt x="3764577" y="2156361"/>
                    <a:pt x="3753471" y="2167467"/>
                    <a:pt x="3739771" y="2167467"/>
                  </a:cubicBezTo>
                  <a:lnTo>
                    <a:pt x="24806" y="2167467"/>
                  </a:lnTo>
                  <a:cubicBezTo>
                    <a:pt x="18227" y="2167467"/>
                    <a:pt x="11917" y="2164853"/>
                    <a:pt x="7265" y="2160201"/>
                  </a:cubicBezTo>
                  <a:cubicBezTo>
                    <a:pt x="2613" y="2155549"/>
                    <a:pt x="0" y="2149240"/>
                    <a:pt x="0" y="2142661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B1CFEC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3764577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 rot="-5400000">
            <a:off x="16362525" y="995060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5400000">
            <a:off x="16362525" y="2238313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5400000">
            <a:off x="16362525" y="3482369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5400000">
            <a:off x="16362525" y="4726425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5400000">
            <a:off x="16362525" y="7211502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5400000">
            <a:off x="16362525" y="889101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5400000">
            <a:off x="16362525" y="2136949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5400000">
            <a:off x="16362525" y="3381989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-5400000">
            <a:off x="16362525" y="4626045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-5400000">
            <a:off x="16362525" y="7114157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grpSp>
        <p:nvGrpSpPr>
          <p:cNvPr id="19" name="Group 19"/>
          <p:cNvGrpSpPr/>
          <p:nvPr/>
        </p:nvGrpSpPr>
        <p:grpSpPr>
          <a:xfrm>
            <a:off x="1185326" y="561269"/>
            <a:ext cx="15917348" cy="8697031"/>
            <a:chOff x="0" y="0"/>
            <a:chExt cx="3764577" cy="2056916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3764577" cy="2056916"/>
            </a:xfrm>
            <a:custGeom>
              <a:avLst/>
              <a:gdLst/>
              <a:ahLst/>
              <a:cxnLst/>
              <a:rect l="l" t="t" r="r" b="b"/>
              <a:pathLst>
                <a:path w="3764577" h="2056916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032110"/>
                  </a:lnTo>
                  <a:cubicBezTo>
                    <a:pt x="3764577" y="2038689"/>
                    <a:pt x="3761963" y="2044998"/>
                    <a:pt x="3757311" y="2049650"/>
                  </a:cubicBezTo>
                  <a:cubicBezTo>
                    <a:pt x="3752660" y="2054302"/>
                    <a:pt x="3746350" y="2056916"/>
                    <a:pt x="3739771" y="2056916"/>
                  </a:cubicBezTo>
                  <a:lnTo>
                    <a:pt x="24806" y="2056916"/>
                  </a:lnTo>
                  <a:cubicBezTo>
                    <a:pt x="11106" y="2056916"/>
                    <a:pt x="0" y="2045810"/>
                    <a:pt x="0" y="2032110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0" y="-38100"/>
              <a:ext cx="3764577" cy="20950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r>
                <a:rPr lang="en-US" sz="1899">
                  <a:solidFill>
                    <a:srgbClr val="FFFFFF"/>
                  </a:solidFill>
                  <a:latin typeface="Open Sans Light"/>
                  <a:ea typeface="Open Sans Light"/>
                  <a:cs typeface="Open Sans Light"/>
                  <a:sym typeface="Open Sans Light"/>
                </a:rPr>
                <a:t>Khám phá bình cứu hỏa</a:t>
              </a:r>
            </a:p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 lang="en-US" sz="1899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endParaRPr>
            </a:p>
          </p:txBody>
        </p:sp>
      </p:grpSp>
      <p:sp>
        <p:nvSpPr>
          <p:cNvPr id="22" name="Freeform 22"/>
          <p:cNvSpPr/>
          <p:nvPr/>
        </p:nvSpPr>
        <p:spPr>
          <a:xfrm>
            <a:off x="922637" y="1050653"/>
            <a:ext cx="736712" cy="8185694"/>
          </a:xfrm>
          <a:custGeom>
            <a:avLst/>
            <a:gdLst/>
            <a:ahLst/>
            <a:cxnLst/>
            <a:rect l="l" t="t" r="r" b="b"/>
            <a:pathLst>
              <a:path w="736712" h="8185694">
                <a:moveTo>
                  <a:pt x="0" y="0"/>
                </a:moveTo>
                <a:lnTo>
                  <a:pt x="736712" y="0"/>
                </a:lnTo>
                <a:lnTo>
                  <a:pt x="736712" y="8185694"/>
                </a:lnTo>
                <a:lnTo>
                  <a:pt x="0" y="8185694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3663829" y="791014"/>
            <a:ext cx="12033371" cy="7324285"/>
          </a:xfrm>
          <a:custGeom>
            <a:avLst/>
            <a:gdLst/>
            <a:ahLst/>
            <a:cxnLst/>
            <a:rect l="l" t="t" r="r" b="b"/>
            <a:pathLst>
              <a:path w="9056277" h="6792208">
                <a:moveTo>
                  <a:pt x="0" y="0"/>
                </a:moveTo>
                <a:lnTo>
                  <a:pt x="9056277" y="0"/>
                </a:lnTo>
                <a:lnTo>
                  <a:pt x="9056277" y="6792208"/>
                </a:lnTo>
                <a:lnTo>
                  <a:pt x="0" y="6792208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  <p:sp>
        <p:nvSpPr>
          <p:cNvPr id="24" name="TextBox 24"/>
          <p:cNvSpPr txBox="1"/>
          <p:nvPr/>
        </p:nvSpPr>
        <p:spPr>
          <a:xfrm>
            <a:off x="6928684" y="8332479"/>
            <a:ext cx="5906738" cy="4623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40"/>
              </a:lnSpc>
            </a:pPr>
            <a:r>
              <a:rPr lang="en-US" sz="2672">
                <a:solidFill>
                  <a:srgbClr val="000B5D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Sử dụng bình cứu hỏa an toàn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1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3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4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6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7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8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8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9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9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2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4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</TotalTime>
  <Words>151</Words>
  <Application>Microsoft Office PowerPoint</Application>
  <PresentationFormat>Custom</PresentationFormat>
  <Paragraphs>28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20" baseType="lpstr">
      <vt:lpstr>Arial</vt:lpstr>
      <vt:lpstr>Times New Roman</vt:lpstr>
      <vt:lpstr>DejaVu Serif Bold</vt:lpstr>
      <vt:lpstr>Calibri</vt:lpstr>
      <vt:lpstr>宋体</vt:lpstr>
      <vt:lpstr>Noto Sans Bold</vt:lpstr>
      <vt:lpstr>Open Sans Light</vt:lpstr>
      <vt:lpstr>Montserrat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Khám phá bình cứu hỏa</dc:title>
  <cp:lastModifiedBy>A1</cp:lastModifiedBy>
  <cp:revision>2</cp:revision>
  <dcterms:created xsi:type="dcterms:W3CDTF">2006-08-16T00:00:00Z</dcterms:created>
  <dcterms:modified xsi:type="dcterms:W3CDTF">2026-01-12T07:06:28Z</dcterms:modified>
  <dc:identifier>DAGLuTKg4ng</dc:identifier>
</cp:coreProperties>
</file>