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activeX/activeX1.xml" ContentType="application/vnd.ms-office.activeX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9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  <p:sldId id="426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0000FF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9" Type="http://schemas.openxmlformats.org/officeDocument/2006/relationships/tags" Target="../tags/tag128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1.jpeg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0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19.png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1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0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9.xml"/><Relationship Id="rId7" Type="http://schemas.openxmlformats.org/officeDocument/2006/relationships/image" Target="../media/image22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6.jpeg"/><Relationship Id="rId5" Type="http://schemas.openxmlformats.org/officeDocument/2006/relationships/tags" Target="../tags/tag176.xml"/><Relationship Id="rId10" Type="http://schemas.openxmlformats.org/officeDocument/2006/relationships/image" Target="../media/image25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Relationship Id="rId5" Type="http://schemas.openxmlformats.org/officeDocument/2006/relationships/control" Target="../activeX/activeX1.xml"/><Relationship Id="rId10" Type="http://schemas.openxmlformats.org/officeDocument/2006/relationships/image" Target="../media/image29.png"/><Relationship Id="rId4" Type="http://schemas.openxmlformats.org/officeDocument/2006/relationships/tags" Target="../tags/tag182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31.emf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9.jp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30.emf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4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image" Target="../media/image22.jpeg"/><Relationship Id="rId8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5.jpeg"/><Relationship Id="rId5" Type="http://schemas.openxmlformats.org/officeDocument/2006/relationships/tags" Target="../tags/tag218.xml"/><Relationship Id="rId10" Type="http://schemas.openxmlformats.org/officeDocument/2006/relationships/image" Target="../media/image4.jpeg"/><Relationship Id="rId4" Type="http://schemas.openxmlformats.org/officeDocument/2006/relationships/tags" Target="../tags/tag217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39.jpg"/><Relationship Id="rId5" Type="http://schemas.openxmlformats.org/officeDocument/2006/relationships/tags" Target="../tags/tag224.xml"/><Relationship Id="rId10" Type="http://schemas.openxmlformats.org/officeDocument/2006/relationships/image" Target="../media/image38.jpg"/><Relationship Id="rId4" Type="http://schemas.openxmlformats.org/officeDocument/2006/relationships/tags" Target="../tags/tag223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43.jpeg"/><Relationship Id="rId5" Type="http://schemas.openxmlformats.org/officeDocument/2006/relationships/tags" Target="../tags/tag230.xml"/><Relationship Id="rId10" Type="http://schemas.openxmlformats.org/officeDocument/2006/relationships/image" Target="../media/image42.jpeg"/><Relationship Id="rId4" Type="http://schemas.openxmlformats.org/officeDocument/2006/relationships/tags" Target="../tags/tag229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image" Target="../media/image9.jpg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9" Type="http://schemas.openxmlformats.org/officeDocument/2006/relationships/tags" Target="../tags/tag26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image" Target="../media/image4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7.jpe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41.jpeg"/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20" Type="http://schemas.openxmlformats.org/officeDocument/2006/relationships/tags" Target="../tags/tag251.xml"/><Relationship Id="rId4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7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41.jpeg"/><Relationship Id="rId2" Type="http://schemas.openxmlformats.org/officeDocument/2006/relationships/tags" Target="../tags/tag273.xml"/><Relationship Id="rId16" Type="http://schemas.openxmlformats.org/officeDocument/2006/relationships/image" Target="../media/image9.jp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1.xml"/><Relationship Id="rId19" Type="http://schemas.openxmlformats.org/officeDocument/2006/relationships/image" Target="../media/image4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2.xml"/><Relationship Id="rId7" Type="http://schemas.openxmlformats.org/officeDocument/2006/relationships/image" Target="../media/image49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29" Type="http://schemas.openxmlformats.org/officeDocument/2006/relationships/tags" Target="../tags/tag332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image" Target="../media/image53.emf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image" Target="../media/image52.emf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31" Type="http://schemas.openxmlformats.org/officeDocument/2006/relationships/tags" Target="../tags/tag334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9.jpg"/><Relationship Id="rId8" Type="http://schemas.openxmlformats.org/officeDocument/2006/relationships/tags" Target="../tags/tag311.xml"/><Relationship Id="rId3" Type="http://schemas.openxmlformats.org/officeDocument/2006/relationships/tags" Target="../tags/tag30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2.xml"/><Relationship Id="rId12" Type="http://schemas.openxmlformats.org/officeDocument/2006/relationships/image" Target="../media/image56.jpeg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tags" Target="../tags/tag341.xml"/><Relationship Id="rId11" Type="http://schemas.openxmlformats.org/officeDocument/2006/relationships/image" Target="../media/image55.jpeg"/><Relationship Id="rId5" Type="http://schemas.openxmlformats.org/officeDocument/2006/relationships/tags" Target="../tags/tag340.xml"/><Relationship Id="rId10" Type="http://schemas.openxmlformats.org/officeDocument/2006/relationships/image" Target="../media/image54.png"/><Relationship Id="rId4" Type="http://schemas.openxmlformats.org/officeDocument/2006/relationships/tags" Target="../tags/tag339.xml"/><Relationship Id="rId9" Type="http://schemas.openxmlformats.org/officeDocument/2006/relationships/image" Target="../media/image9.jp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WsY_KYRzRU" TargetMode="External"/><Relationship Id="rId3" Type="http://schemas.openxmlformats.org/officeDocument/2006/relationships/tags" Target="../tags/tag348.xml"/><Relationship Id="rId7" Type="http://schemas.openxmlformats.org/officeDocument/2006/relationships/hyperlink" Target="http://vi.wikipedia.org/" TargetMode="Externa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9.xml"/><Relationship Id="rId9" Type="http://schemas.openxmlformats.org/officeDocument/2006/relationships/hyperlink" Target="https://www.youtube.com/watch?v=xvC62mJJ8j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772816"/>
            <a:ext cx="8476928" cy="2088232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lvl="0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67833" y="2054038"/>
            <a:ext cx="82275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584" y="980728"/>
            <a:ext cx="549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SỞ GIÁO DỤC VÀ ĐÀO TẠO HÀ NỘI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293096"/>
            <a:ext cx="38204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Thu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Thảo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5 - 6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22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8" r:id="rId5" imgW="7526160" imgH="4680000"/>
        </mc:Choice>
        <mc:Fallback>
          <p:control r:id="rId5" imgW="7526160" imgH="4680000">
            <p:pic>
              <p:nvPicPr>
                <p:cNvPr id="0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526337" cy="4679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>
            <p:custDataLst>
              <p:tags r:id="rId2"/>
            </p:custDataLst>
          </p:nvPr>
        </p:nvSpPr>
        <p:spPr>
          <a:xfrm>
            <a:off x="675928" y="1260966"/>
            <a:ext cx="8001000" cy="476032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ultidocument 4"/>
          <p:cNvSpPr/>
          <p:nvPr>
            <p:custDataLst>
              <p:tags r:id="rId3"/>
            </p:custDataLst>
          </p:nvPr>
        </p:nvSpPr>
        <p:spPr>
          <a:xfrm>
            <a:off x="2123728" y="332656"/>
            <a:ext cx="5105400" cy="69850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TÀI LIỆU THAM KHẢO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128" y="1387966"/>
            <a:ext cx="7924800" cy="520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phần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mềm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dụng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,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: Microsoft </a:t>
            </a:r>
            <a:r>
              <a:rPr lang="en-US" b="1" dirty="0" err="1" smtClean="0"/>
              <a:t>PowerPoirt</a:t>
            </a:r>
            <a:r>
              <a:rPr lang="en-US" b="1" dirty="0" smtClean="0"/>
              <a:t> 10; </a:t>
            </a:r>
            <a:r>
              <a:rPr lang="en-US" b="1" dirty="0"/>
              <a:t>Adobe Presenter </a:t>
            </a:r>
            <a:r>
              <a:rPr lang="en-US" b="1" dirty="0" smtClean="0"/>
              <a:t>10</a:t>
            </a:r>
            <a:endParaRPr lang="en-US" b="1" dirty="0"/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/>
              <a:t>lý</a:t>
            </a:r>
            <a:r>
              <a:rPr lang="en-US" b="1" dirty="0"/>
              <a:t> video: </a:t>
            </a:r>
            <a:r>
              <a:rPr lang="en-US" b="1" dirty="0" err="1"/>
              <a:t>Camtasia</a:t>
            </a:r>
            <a:r>
              <a:rPr lang="en-US" b="1" dirty="0"/>
              <a:t> Studio </a:t>
            </a:r>
            <a:r>
              <a:rPr lang="en-US" b="1" dirty="0" smtClean="0"/>
              <a:t>8; Adobe </a:t>
            </a:r>
            <a:r>
              <a:rPr lang="en-US" b="1" dirty="0"/>
              <a:t>After Effects cs4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smtClean="0"/>
              <a:t>- </a:t>
            </a:r>
            <a:r>
              <a:rPr lang="en-US" b="1" dirty="0" err="1"/>
              <a:t>X</a:t>
            </a:r>
            <a:r>
              <a:rPr lang="en-US" b="1" dirty="0" err="1" smtClean="0"/>
              <a:t>ử</a:t>
            </a:r>
            <a:r>
              <a:rPr lang="en-US" b="1" dirty="0" smtClean="0"/>
              <a:t> </a:t>
            </a:r>
            <a:r>
              <a:rPr lang="en-US" b="1" dirty="0" err="1" smtClean="0"/>
              <a:t>lý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Adobe </a:t>
            </a:r>
            <a:r>
              <a:rPr lang="en-US" b="1" dirty="0" err="1"/>
              <a:t>photoshop</a:t>
            </a:r>
            <a:r>
              <a:rPr lang="en-US" b="1" dirty="0"/>
              <a:t> </a:t>
            </a:r>
            <a:r>
              <a:rPr lang="en-US" b="1" dirty="0" smtClean="0"/>
              <a:t>cs3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Các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liệu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trích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dẫn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đoạn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giảng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 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: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.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Video </a:t>
            </a:r>
            <a:r>
              <a:rPr lang="en-US" b="1" dirty="0" err="1" smtClean="0"/>
              <a:t>tư</a:t>
            </a:r>
            <a:r>
              <a:rPr lang="en-US" b="1" dirty="0" smtClean="0"/>
              <a:t> </a:t>
            </a:r>
            <a:r>
              <a:rPr lang="en-US" b="1" dirty="0" err="1" smtClean="0"/>
              <a:t>liệu</a:t>
            </a:r>
            <a:r>
              <a:rPr lang="en-US" b="1" dirty="0" smtClean="0"/>
              <a:t>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: </a:t>
            </a:r>
            <a:r>
              <a:rPr lang="en-US" dirty="0" smtClean="0"/>
              <a:t>http://www.youtube.com</a:t>
            </a:r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video </a:t>
            </a:r>
            <a:r>
              <a:rPr lang="en-US" b="1" dirty="0" err="1" smtClean="0"/>
              <a:t>khác</a:t>
            </a:r>
            <a:r>
              <a:rPr lang="en-US" b="1" dirty="0" smtClean="0"/>
              <a:t> do 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b="1" dirty="0" smtClean="0"/>
              <a:t>Web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 </a:t>
            </a:r>
            <a:r>
              <a:rPr lang="en-US" dirty="0" smtClean="0"/>
              <a:t>http://wwwgoogle.com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/>
              <a:t> </a:t>
            </a:r>
            <a:r>
              <a:rPr lang="en-US" b="1" dirty="0" smtClean="0"/>
              <a:t>                                     </a:t>
            </a:r>
            <a:r>
              <a:rPr lang="en-US" dirty="0" smtClean="0">
                <a:hlinkClick r:id="rId7"/>
              </a:rPr>
              <a:t>http://vi.wikipedia.org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8"/>
              </a:rPr>
              <a:t>https://www.youtube.com/watch?v=rWsY_KYRzRU</a:t>
            </a:r>
            <a:endParaRPr lang="en-US" i="1" dirty="0"/>
          </a:p>
          <a:p>
            <a:pPr>
              <a:lnSpc>
                <a:spcPct val="120000"/>
              </a:lnSpc>
            </a:pPr>
            <a:r>
              <a:rPr lang="en-US" i="1" u="sng" dirty="0">
                <a:hlinkClick r:id="rId9"/>
              </a:rPr>
              <a:t>https://</a:t>
            </a:r>
            <a:r>
              <a:rPr lang="en-US" i="1" u="sng" dirty="0" smtClean="0">
                <a:hlinkClick r:id="rId9"/>
              </a:rPr>
              <a:t>www.youtube.com/watch?v=xvC62mJJ8jk</a:t>
            </a:r>
            <a:endParaRPr lang="en-US" i="1" u="sng" dirty="0" smtClean="0"/>
          </a:p>
          <a:p>
            <a:pPr lvl="0">
              <a:lnSpc>
                <a:spcPct val="120000"/>
              </a:lnSpc>
            </a:pPr>
            <a:r>
              <a:rPr lang="en-US" i="1" dirty="0"/>
              <a:t>https://www.youtube.com/watch?v=yjKW4EC53Bw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 eaLnBrk="1" hangingPunct="1">
              <a:lnSpc>
                <a:spcPct val="120000"/>
              </a:lnSpc>
            </a:pPr>
            <a:endParaRPr lang="en-US" b="1" dirty="0" smtClean="0"/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1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45.PNG&quot;/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F4BC501B-2FD2-4D02-B04C-3E1ECEC5F78E}&quot;/&gt;&lt;isInvalidForFieldText val=&quot;0&quot;/&gt;&lt;Image&gt;&lt;filename val=&quot;D:\EL năm 17 -18\mầm non\Chị Hảo\BAIDUTHI\data\asimages\{F4BC501B-2FD2-4D02-B04C-3E1ECEC5F78E}_45.png&quot;/&gt;&lt;left val=&quot;163&quot;/&gt;&lt;top val=&quot;23&quot;/&gt;&lt;width val=&quot;410&quot;/&gt;&lt;height val=&quot;72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22&quot;/&gt;&lt;lineCharCount val=&quot;73&quot;/&gt;&lt;lineCharCount val=&quot;59&quot;/&gt;&lt;lineCharCount val=&quot;38&quot;/&gt;&lt;lineCharCount val=&quot;23&quot;/&gt;&lt;lineCharCount val=&quot;51&quot;/&gt;&lt;lineCharCount val=&quot;39&quot;/&gt;&lt;lineCharCount val=&quot;66&quot;/&gt;&lt;lineCharCount val=&quot;41&quot;/&gt;&lt;lineCharCount val=&quot;36&quot;/&gt;&lt;lineCharCount val=&quot;62&quot;/&gt;&lt;lineCharCount val=&quot;44&quot;/&gt;&lt;lineCharCount val=&quot;44&quot;/&gt;&lt;lineCharCount val=&quot;44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DFDCD1C-16A6-40EE-BA54-B7CED2E7F9B3}_45.png&quot;/&gt;&lt;left val=&quot;54&quot;/&gt;&lt;top val=&quot;92&quot;/&gt;&lt;width val=&quot;634&quot;/&gt;&lt;height val=&quot;4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2155</TotalTime>
  <Words>1171</Words>
  <Application>Microsoft Office PowerPoint</Application>
  <PresentationFormat>On-screen Show (4:3)</PresentationFormat>
  <Paragraphs>179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A1</cp:lastModifiedBy>
  <cp:revision>390</cp:revision>
  <dcterms:created xsi:type="dcterms:W3CDTF">2008-09-15T14:04:11Z</dcterms:created>
  <dcterms:modified xsi:type="dcterms:W3CDTF">2026-01-12T06:54:33Z</dcterms:modified>
</cp:coreProperties>
</file>