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67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SỞ GIÁO DỤC VÀ ĐÀO TẠO HÀ NỘI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67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533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982" y="2795540"/>
            <a:ext cx="753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vi 10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657600"/>
            <a:ext cx="4651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̣ Thu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Thảo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 smtClean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6600CC"/>
                </a:solidFill>
              </a:rPr>
              <a:t>Dạy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trẻ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trên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97</Words>
  <Application>Microsoft Office PowerPoint</Application>
  <PresentationFormat>On-screen Show (4:3)</PresentationFormat>
  <Paragraphs>25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A1</cp:lastModifiedBy>
  <cp:revision>13</cp:revision>
  <dcterms:created xsi:type="dcterms:W3CDTF">2016-03-30T01:58:31Z</dcterms:created>
  <dcterms:modified xsi:type="dcterms:W3CDTF">2026-01-12T07:20:20Z</dcterms:modified>
</cp:coreProperties>
</file>