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9" r:id="rId4"/>
    <p:sldId id="271" r:id="rId5"/>
    <p:sldId id="266" r:id="rId6"/>
    <p:sldId id="270" r:id="rId7"/>
    <p:sldId id="289" r:id="rId8"/>
    <p:sldId id="272" r:id="rId9"/>
    <p:sldId id="290" r:id="rId10"/>
    <p:sldId id="276" r:id="rId11"/>
    <p:sldId id="277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2" autoAdjust="0"/>
    <p:restoredTop sz="94600" autoAdjust="0"/>
  </p:normalViewPr>
  <p:slideViewPr>
    <p:cSldViewPr>
      <p:cViewPr>
        <p:scale>
          <a:sx n="118" d="100"/>
          <a:sy n="118" d="100"/>
        </p:scale>
        <p:origin x="-14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4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7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3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0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16CB-BD06-43AF-A4EA-6CE45CE732D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6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" y="27922"/>
            <a:ext cx="9144000" cy="6830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170" y="270892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2341" y="260648"/>
            <a:ext cx="6000792" cy="1494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SỞ GIÁO DỤC VÀ ĐÀO TẠO HÀ NỘI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4329" y="2028859"/>
            <a:ext cx="7050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6737" y="3717032"/>
            <a:ext cx="4572000" cy="7191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Nguyễn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Thu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Thảo</a:t>
            </a: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5842" y="2590629"/>
            <a:ext cx="393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429000"/>
            <a:ext cx="600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a_minh_rat_vui_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628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838200"/>
            <a:ext cx="9144000" cy="7391400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76200" y="0"/>
            <a:ext cx="9144000" cy="685800"/>
            <a:chOff x="0" y="-96"/>
            <a:chExt cx="5760" cy="432"/>
          </a:xfrm>
        </p:grpSpPr>
        <p:pic>
          <p:nvPicPr>
            <p:cNvPr id="5" name="Picture 10" descr="notnha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-96"/>
              <a:ext cx="29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notnha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6"/>
              <a:ext cx="32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Cả Nhà Thương Nhau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772400" y="5501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679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145247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91600" cy="2209800"/>
          </a:xfrm>
        </p:spPr>
        <p:txBody>
          <a:bodyPr/>
          <a:lstStyle/>
          <a:p>
            <a:pPr eaLnBrk="1" hangingPunct="1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315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2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5842" y="259062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286124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505747" y="604684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747" y="2362200"/>
            <a:ext cx="849540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YÊU NHÀ EM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114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Luyến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9144000" cy="6873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22860"/>
            <a:ext cx="24384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4663328"/>
            <a:ext cx="3000364" cy="908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6875"/>
            <a:ext cx="1231718" cy="496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00504"/>
            <a:ext cx="1752600" cy="2500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1934" y="5572140"/>
            <a:ext cx="385765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thềm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lo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4929198"/>
            <a:ext cx="4600572" cy="1296352"/>
          </a:xfrm>
          <a:prstGeom prst="rect">
            <a:avLst/>
          </a:prstGeom>
        </p:spPr>
      </p:pic>
      <p:pic>
        <p:nvPicPr>
          <p:cNvPr id="10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264449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̉nh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682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5918" y="5934670"/>
            <a:ext cx="6494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84" y="5572140"/>
            <a:ext cx="4429156" cy="129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68" y="1796845"/>
            <a:ext cx="2362198" cy="35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85" y="3992819"/>
            <a:ext cx="2124075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08" y="3429000"/>
            <a:ext cx="1295400" cy="15741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6143644"/>
            <a:ext cx="435771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6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82584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6072206"/>
            <a:ext cx="421484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5842" y="2590629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596908"/>
            <a:ext cx="6009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57224" y="500042"/>
            <a:ext cx="3500462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5072066" y="571480"/>
            <a:ext cx="3500462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857224" y="2714620"/>
            <a:ext cx="3500462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5143504" y="2714620"/>
            <a:ext cx="3500462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857224" y="4857760"/>
            <a:ext cx="3500462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5143504" y="4714884"/>
            <a:ext cx="3500462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175</Words>
  <Application>Microsoft Office PowerPoint</Application>
  <PresentationFormat>On-screen Show (4:3)</PresentationFormat>
  <Paragraphs>29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 quý cô giáo  Chúc các bé chăm ngoan.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A1</cp:lastModifiedBy>
  <cp:revision>81</cp:revision>
  <dcterms:created xsi:type="dcterms:W3CDTF">2019-10-16T13:46:04Z</dcterms:created>
  <dcterms:modified xsi:type="dcterms:W3CDTF">2026-01-12T07:12:01Z</dcterms:modified>
</cp:coreProperties>
</file>