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46" y="2836150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12B665D-50E1-B15C-C9EA-BAB8FF5EA10B}"/>
              </a:ext>
            </a:extLst>
          </p:cNvPr>
          <p:cNvSpPr/>
          <p:nvPr/>
        </p:nvSpPr>
        <p:spPr>
          <a:xfrm>
            <a:off x="955963" y="1902547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B07DF1-BDCE-2BDD-3C7B-CC5BD3CB11A2}"/>
              </a:ext>
            </a:extLst>
          </p:cNvPr>
          <p:cNvSpPr txBox="1"/>
          <p:nvPr/>
        </p:nvSpPr>
        <p:spPr>
          <a:xfrm>
            <a:off x="3432313" y="3659877"/>
            <a:ext cx="47681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THƯƠNG”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BF775F-72F1-7C09-965F-7A249F661190}"/>
              </a:ext>
            </a:extLst>
          </p:cNvPr>
          <p:cNvSpPr txBox="1"/>
          <p:nvPr/>
        </p:nvSpPr>
        <p:spPr>
          <a:xfrm>
            <a:off x="3676504" y="4865957"/>
            <a:ext cx="527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Thu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Thảo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="" xmlns:a16="http://schemas.microsoft.com/office/drawing/2014/main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="" xmlns:a16="http://schemas.microsoft.com/office/drawing/2014/main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="" xmlns:a16="http://schemas.microsoft.com/office/drawing/2014/main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="" xmlns:a16="http://schemas.microsoft.com/office/drawing/2014/main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="" xmlns:a16="http://schemas.microsoft.com/office/drawing/2014/main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“Nhật kí của mẹ”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31D61A-C4B0-E7F4-8205-69C4F980C370}"/>
              </a:ext>
            </a:extLst>
          </p:cNvPr>
          <p:cNvSpPr txBox="1"/>
          <p:nvPr/>
        </p:nvSpPr>
        <p:spPr>
          <a:xfrm>
            <a:off x="1225916" y="5842337"/>
            <a:ext cx="9740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bóng:“ Nhật kí của mẹ”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="" xmlns:a16="http://schemas.microsoft.com/office/drawing/2014/main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t ky cua me M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12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91</Words>
  <Application>Microsoft Office PowerPoint</Application>
  <PresentationFormat>Custom</PresentationFormat>
  <Paragraphs>12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PHÒNG GIÁO DỤC ĐÀO TẠO QUẬN LONG BIÊN TRƯỜNG MẦM NON HOA TRẠNG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A1</cp:lastModifiedBy>
  <cp:revision>21</cp:revision>
  <dcterms:created xsi:type="dcterms:W3CDTF">2022-09-29T01:03:50Z</dcterms:created>
  <dcterms:modified xsi:type="dcterms:W3CDTF">2026-01-12T06:29:22Z</dcterms:modified>
</cp:coreProperties>
</file>