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392" r:id="rId16"/>
    <p:sldId id="4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933" y="4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06AA-40D0-47DA-976C-3774869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0E6C0-C791-4071-8800-1DDBB6E1C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7C2B1-A853-4550-9D97-39095C8D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28C1A-C869-4B70-894D-6E30647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3F90-FAAF-4CA3-9209-F6699964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CE5E-E49E-4099-B45B-DECB51CD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16B1B-B77D-4EB8-9F8F-C1337E19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A539D-FD4E-4172-A253-0DF9CF75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6B604-6524-4D93-8F76-EB48A9D3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287DB-AE2A-42DD-A07D-9B1E483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5EA1C-F6BE-4F51-B140-F84A0052A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2B5D2-BC03-425D-B372-1A1713F0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C5EAE-77F9-4CC4-8B08-B25526C7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5E18-27E4-4E74-BBCB-290BB6E7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0F0A8-E851-4C60-AD65-4DC0260F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355A-DBDE-4D85-8080-6199DB9B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12F4-5F19-4865-A75E-8B1CC15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59280-ADA2-41CE-96E9-22EA7930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B1D7-3E9A-44EB-9907-EA8ED392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F86B-68DC-47F3-ABC1-8CECE9F9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F341-6228-4C7B-AF27-E2C935DF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E9005-EB9D-445A-9CFC-415C37D1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2E807-C0B3-4148-951B-F1F2DE06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78AAE-A26B-4C04-851A-AE3882B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E6B82-9770-4AE6-B767-DEE6D38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A8E3-4F02-461F-886D-2DB04E2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1DED-B842-4CD4-862D-895DF92BC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27E91-C38E-4C87-920E-3E484584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71551-63A2-4D64-9017-805F987E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4E3F7-9749-4AA6-B9E3-5D21D216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DFDD0-7C42-4F20-A275-EBD26BC2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AC4F-4E9B-4388-A8DE-88016B4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1991A-BF8D-48D9-B521-596B9C6D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26CAC-98BE-4C91-A57F-8203EA79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922A7-6AAC-42E8-8924-041AB756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9C9C5-0707-4FC8-BA73-123E5A88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B1B1F-CFE1-445E-988A-B4A43802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4230C-163A-447C-8E15-788D0537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ACD0C-4670-496D-BDE5-69ADC883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20CB-0CB0-4B80-926E-4F3A4376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5F88F-9BD9-46A0-9FE0-C1F7B40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928B7-088A-4319-B819-804DE681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AB2D7-8E84-47AE-A9F6-0E675BC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0600E-ABB6-4117-B626-B096290D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EDDA9-04CB-4E57-A6BD-FC5DD6B5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3ABA4-F01E-4400-8D60-16B15DB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7E88-E258-462F-BDB4-6910A30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56C06-1E56-4A2B-B21F-14800736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E818-808E-4384-8F89-150AE3DC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EA99B-1F02-4EB2-8F07-DB85C6E1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21BB0-1278-41D6-BAEC-8F98FAF7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C221-DDCF-4102-8B35-CC6ED70A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2304-7BFC-482C-832C-1F12185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FB3D2-B51B-444E-B578-49ABC97A9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89F67-0B24-4506-BF74-A57CF77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8BF56-9EDF-467C-B29C-1DCDFC0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CB92-03BC-4B2C-8DFC-5600EEF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BE98B-9A30-47DB-9CBE-ADD2B1D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BC2B0-3E2A-437B-B9AC-4FDDA29A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A492E-F673-479B-8815-CBEEA8FC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9472D-2F31-4914-A0D3-A60F835F5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7569-C94C-434D-8E35-B3807C97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DFB0-3F5B-4C53-907B-BEBA979D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BCFF4C-D66C-E22B-2759-6F8FD5D4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80B3E7-5F10-DF83-2C68-52AAC180F80E}"/>
              </a:ext>
            </a:extLst>
          </p:cNvPr>
          <p:cNvSpPr txBox="1"/>
          <p:nvPr/>
        </p:nvSpPr>
        <p:spPr>
          <a:xfrm>
            <a:off x="0" y="1771790"/>
            <a:ext cx="120870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Thơ 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(Thanh Thảo)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tuổi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MGB C2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58A79-9068-8632-6B81-3E19859B5EC3}"/>
              </a:ext>
            </a:extLst>
          </p:cNvPr>
          <p:cNvSpPr txBox="1"/>
          <p:nvPr/>
        </p:nvSpPr>
        <p:spPr>
          <a:xfrm>
            <a:off x="2801091" y="232171"/>
            <a:ext cx="619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 BAN NHÂN DÂN PHƯỜNG PHÚC LỢI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TRẠNG NGUYÊN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2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FBE828-31AC-A473-77CE-AB144F9EDBAD}"/>
              </a:ext>
            </a:extLst>
          </p:cNvPr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>
            <a:extLst>
              <a:ext uri="{FF2B5EF4-FFF2-40B4-BE49-F238E27FC236}">
                <a16:creationId xmlns:a16="http://schemas.microsoft.com/office/drawing/2014/main" id="{B6F32300-CF2A-AB8B-2BD8-7E779B4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A62B7-E677-68C1-9D0C-D7B93163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/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2696E6-8A41-89CD-31BF-7B208D3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5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B99ED9-1ABF-C420-4F3E-166101BE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F0497-7EC3-D7BE-F68B-37844D3B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A3328-D3B9-8BA8-91BA-870CD5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7050D1D0-2D83-5352-E571-171CB3E67E7D}"/>
              </a:ext>
            </a:extLst>
          </p:cNvPr>
          <p:cNvSpPr txBox="1">
            <a:spLocks/>
          </p:cNvSpPr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9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D7B75-F148-C2CB-7BD8-B324E546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AEB3D-14C6-36F5-A54F-B44DBAC49A03}"/>
              </a:ext>
            </a:extLst>
          </p:cNvPr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38D5F-FED4-3741-8CEC-3DEE246B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E126A-AD26-B69C-DEF8-EE52173175C1}"/>
              </a:ext>
            </a:extLst>
          </p:cNvPr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32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  <a:extLst>
              <a:ext uri="{FF2B5EF4-FFF2-40B4-BE49-F238E27FC236}">
                <a16:creationId xmlns:a16="http://schemas.microsoft.com/office/drawing/2014/main" id="{1991282D-D260-E0BB-D6CD-D4C0CE673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66372C-D1E0-1369-0577-87E02D92A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D7F48-BB48-CCDA-EC30-08455C5C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908106-A671-DE3F-C7BE-E97EBDB2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9768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3116-D9EA-272F-435A-D413AFAB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0771C7-D749-ADB4-2C9A-7976937048C9}"/>
              </a:ext>
            </a:extLst>
          </p:cNvPr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27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DDFD16-089C-796F-3CAD-B3F03F1E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BC09245-DB64-0726-E737-93057F0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2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1FE8C-7D9E-B6F2-D82B-95148D56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9AE8B6BA-B586-EF44-D468-8852F3EE9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7A2613-7F10-4FB2-9AAD-6DC84853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E36752-1745-CE11-492F-704502723E2D}"/>
              </a:ext>
            </a:extLst>
          </p:cNvPr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087C0D-611E-67C6-F707-1A2B701F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435A64-D16A-FDEE-0491-8CA701755148}"/>
                </a:ext>
              </a:extLst>
            </p:cNvPr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07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0E269-408D-EC90-6C7F-AE1AF5B8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B0B4AEE-8589-0E85-9030-61CC871B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31548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FBE828-31AC-A473-77CE-AB144F9EDBAD}"/>
              </a:ext>
            </a:extLst>
          </p:cNvPr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Thị</a:t>
              </a: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(Thanh Thảo)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FE10EE-6832-2A88-03F1-FD4EE0A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6D94C4-E9CD-2508-FE5B-4AA84876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858D1-975D-1272-E08F-BD09C527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6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1007</TotalTime>
  <Words>258</Words>
  <Application>Microsoft Office PowerPoint</Application>
  <PresentationFormat>Widescreen</PresentationFormat>
  <Paragraphs>32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#9Slide03 AllRoundGothic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đọc thơ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 Nguyễn</cp:lastModifiedBy>
  <cp:revision>39</cp:revision>
  <dcterms:created xsi:type="dcterms:W3CDTF">2021-11-06T02:17:03Z</dcterms:created>
  <dcterms:modified xsi:type="dcterms:W3CDTF">2026-03-29T06:37:57Z</dcterms:modified>
</cp:coreProperties>
</file>