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9" r:id="rId2"/>
    <p:sldId id="275" r:id="rId3"/>
    <p:sldId id="323" r:id="rId4"/>
    <p:sldId id="298" r:id="rId5"/>
    <p:sldId id="305" r:id="rId6"/>
    <p:sldId id="324" r:id="rId7"/>
    <p:sldId id="325" r:id="rId8"/>
    <p:sldId id="326" r:id="rId9"/>
    <p:sldId id="327" r:id="rId10"/>
    <p:sldId id="328" r:id="rId11"/>
    <p:sldId id="330" r:id="rId12"/>
  </p:sldIdLst>
  <p:sldSz cx="9144000" cy="5143500" type="screen16x9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1" d="100"/>
          <a:sy n="131" d="100"/>
        </p:scale>
        <p:origin x="1044" y="132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9E299-6471-449C-A349-D9566522CD52}" type="datetimeFigureOut">
              <a:rPr lang="vi-VN" smtClean="0"/>
              <a:pPr/>
              <a:t>10/02/2026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34FAA4-AE1D-4645-90B9-42A4E3776DE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83994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10/02/2026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10/02/2026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10/02/2026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10/02/2026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10/02/2026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10/02/2026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10/02/2026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10/02/2026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10/02/2026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10/02/2026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10/02/2026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A7FE2-3CA1-4569-91F9-4A8195B4BE82}" type="datetimeFigureOut">
              <a:rPr lang="vi-VN" smtClean="0"/>
              <a:pPr/>
              <a:t>10/02/2026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jpeg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" y="-40990"/>
            <a:ext cx="9139943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2400" y="2202054"/>
            <a:ext cx="8001000" cy="346387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br>
              <a:rPr lang="en-US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b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57224" y="1178709"/>
            <a:ext cx="7772400" cy="2571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1200" y="3270562"/>
            <a:ext cx="376898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b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15 – 20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b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72797" y="2277982"/>
            <a:ext cx="5498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So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5736" y="90425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ỦY BAN NHÂN DÂN PHƯỜNG PHÚC LỢI</a:t>
            </a:r>
          </a:p>
          <a:p>
            <a:pPr algn="ctr"/>
            <a:r>
              <a:rPr lang="en-US" b="1" dirty="0"/>
              <a:t>TRƯỜNG MẦM NON HOA TRẠNG NGUYÊN</a:t>
            </a:r>
            <a:endParaRPr lang="vi-VN" b="1" dirty="0"/>
          </a:p>
        </p:txBody>
      </p:sp>
    </p:spTree>
  </p:cSld>
  <p:clrMapOvr>
    <a:masterClrMapping/>
  </p:clrMapOvr>
  <p:transition spd="slow"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1600200" y="0"/>
            <a:ext cx="67818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300"/>
          </a:p>
        </p:txBody>
      </p:sp>
      <p:sp>
        <p:nvSpPr>
          <p:cNvPr id="6" name="Pentagon 5"/>
          <p:cNvSpPr/>
          <p:nvPr/>
        </p:nvSpPr>
        <p:spPr bwMode="auto">
          <a:xfrm>
            <a:off x="304800" y="29602"/>
            <a:ext cx="8458200" cy="523220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 w="762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7: Đồ vật nào dài hơn?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dong-ho-bao-thuc-17065_1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3907632"/>
            <a:ext cx="1219200" cy="140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4" name="Oval 13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5" name="Oval 14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6" name="Oval 15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" name="Oval 18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" name="Oval 20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2" name="Picture 21" descr="dong-ho-bao-thuc-17065_1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4800" y="3886200"/>
            <a:ext cx="1219200" cy="140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val 22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4" name="Oval 23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" name="Oval 24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6" name="Oval 25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7" name="Oval 26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" name="Oval 28"/>
          <p:cNvSpPr/>
          <p:nvPr/>
        </p:nvSpPr>
        <p:spPr>
          <a:xfrm>
            <a:off x="8382001" y="4479132"/>
            <a:ext cx="327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1" name="Picture 30" descr="dong-ho-bao-thuc-17065_1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3886200"/>
            <a:ext cx="1219200" cy="140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272884" y="1352550"/>
            <a:ext cx="2590800" cy="685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/>
          <p:cNvSpPr/>
          <p:nvPr/>
        </p:nvSpPr>
        <p:spPr>
          <a:xfrm rot="5400000">
            <a:off x="3947845" y="1284311"/>
            <a:ext cx="685800" cy="822278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43000" y="1695450"/>
            <a:ext cx="5074227" cy="423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20111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500"/>
                            </p:stCondLst>
                            <p:childTnLst>
                              <p:par>
                                <p:cTn id="8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9" grpId="0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28" grpId="1" animBg="1"/>
      <p:bldP spid="29" grpId="0" animBg="1"/>
      <p:bldP spid="2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1600200" y="0"/>
            <a:ext cx="67818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300"/>
          </a:p>
        </p:txBody>
      </p:sp>
      <p:sp>
        <p:nvSpPr>
          <p:cNvPr id="6" name="Pentagon 5"/>
          <p:cNvSpPr/>
          <p:nvPr/>
        </p:nvSpPr>
        <p:spPr bwMode="auto">
          <a:xfrm>
            <a:off x="304800" y="29602"/>
            <a:ext cx="8458200" cy="523220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 w="762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8: Ô tô nào ngắn hơn?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dong-ho-bao-thuc-17065_1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3907632"/>
            <a:ext cx="1219200" cy="140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4" name="Oval 13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5" name="Oval 14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6" name="Oval 15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" name="Oval 18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" name="Oval 20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2" name="Picture 21" descr="dong-ho-bao-thuc-17065_1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4800" y="3886200"/>
            <a:ext cx="1219200" cy="140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val 22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4" name="Oval 23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" name="Oval 24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6" name="Oval 25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7" name="Oval 26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" name="Oval 28"/>
          <p:cNvSpPr/>
          <p:nvPr/>
        </p:nvSpPr>
        <p:spPr>
          <a:xfrm>
            <a:off x="8382001" y="4479132"/>
            <a:ext cx="327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1" name="Picture 30" descr="dong-ho-bao-thuc-17065_1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3886200"/>
            <a:ext cx="1219200" cy="140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2991"/>
            <a:ext cx="3028950" cy="3028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343150"/>
            <a:ext cx="5671791" cy="279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69582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500"/>
                            </p:stCondLst>
                            <p:childTnLst>
                              <p:par>
                                <p:cTn id="8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9" grpId="0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28" grpId="1" animBg="1"/>
      <p:bldP spid="29" grpId="0" animBg="1"/>
      <p:bldP spid="2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857250"/>
          </a:xfrm>
        </p:spPr>
        <p:txBody>
          <a:bodyPr>
            <a:noAutofit/>
          </a:bodyPr>
          <a:lstStyle/>
          <a:p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 nhận biết so sánh dài hơn - ngắn hơn</a:t>
            </a:r>
            <a:endParaRPr lang="vi-VN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 rot="5400000">
            <a:off x="1333500" y="-57150"/>
            <a:ext cx="1143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5400000">
            <a:off x="903311" y="1885950"/>
            <a:ext cx="1143000" cy="256862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962400" y="1657350"/>
            <a:ext cx="4800600" cy="2895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- B</a:t>
            </a:r>
            <a:r>
              <a:rPr lang="vi-VN">
                <a:solidFill>
                  <a:schemeClr val="tx1"/>
                </a:solidFill>
              </a:rPr>
              <a:t>ăng giấy</a:t>
            </a:r>
            <a:r>
              <a:rPr lang="en-US">
                <a:solidFill>
                  <a:schemeClr val="tx1"/>
                </a:solidFill>
              </a:rPr>
              <a:t> có</a:t>
            </a:r>
            <a:r>
              <a:rPr lang="vi-VN">
                <a:solidFill>
                  <a:schemeClr val="tx1"/>
                </a:solidFill>
              </a:rPr>
              <a:t> màu gì ?</a:t>
            </a:r>
          </a:p>
          <a:p>
            <a:r>
              <a:rPr lang="vi-VN">
                <a:solidFill>
                  <a:schemeClr val="tx1"/>
                </a:solidFill>
              </a:rPr>
              <a:t>- Các con có nhận xét gì về 2 băng giấy đó?</a:t>
            </a:r>
          </a:p>
          <a:p>
            <a:r>
              <a:rPr lang="en-US">
                <a:solidFill>
                  <a:schemeClr val="tx1"/>
                </a:solidFill>
              </a:rPr>
              <a:t>- </a:t>
            </a:r>
            <a:r>
              <a:rPr lang="vi-VN">
                <a:solidFill>
                  <a:schemeClr val="tx1"/>
                </a:solidFill>
              </a:rPr>
              <a:t>Các con hãy so sánh và nói xem băng giấy màu đỏ và băng giấy màu xanh như thế nào với nhau? </a:t>
            </a:r>
            <a:endParaRPr lang="en-US">
              <a:solidFill>
                <a:schemeClr val="tx1"/>
              </a:solidFill>
            </a:endParaRPr>
          </a:p>
          <a:p>
            <a:r>
              <a:rPr lang="vi-VN">
                <a:solidFill>
                  <a:schemeClr val="tx1"/>
                </a:solidFill>
              </a:rPr>
              <a:t>+ Băng giấy nào dài hơn?</a:t>
            </a:r>
          </a:p>
          <a:p>
            <a:r>
              <a:rPr lang="vi-VN">
                <a:solidFill>
                  <a:schemeClr val="tx1"/>
                </a:solidFill>
              </a:rPr>
              <a:t>+ Băng giấy nào ngắn hơn ?</a:t>
            </a:r>
            <a:endParaRPr lang="en-US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+ </a:t>
            </a:r>
            <a:r>
              <a:rPr lang="vi-VN"/>
              <a:t>Vậy băng giấy màu nào dài hơn</a:t>
            </a:r>
            <a:r>
              <a:rPr lang="en-US"/>
              <a:t>,</a:t>
            </a:r>
            <a:r>
              <a:rPr lang="vi-VN"/>
              <a:t> băng giấy màu nào ngắn hơn</a:t>
            </a:r>
            <a:r>
              <a:rPr lang="en-US"/>
              <a:t>?</a:t>
            </a:r>
          </a:p>
        </p:txBody>
      </p:sp>
    </p:spTree>
  </p:cSld>
  <p:clrMapOvr>
    <a:masterClrMapping/>
  </p:clrMapOvr>
  <p:transition spd="slow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857250"/>
          </a:xfrm>
        </p:spPr>
        <p:txBody>
          <a:bodyPr>
            <a:noAutofit/>
          </a:bodyPr>
          <a:lstStyle/>
          <a:p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 nhận biết so sánh dài hơn - ngắn hơn</a:t>
            </a:r>
            <a:endParaRPr lang="vi-VN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 rot="5400000">
            <a:off x="1371600" y="676760"/>
            <a:ext cx="1143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5400000">
            <a:off x="941411" y="1106949"/>
            <a:ext cx="1143000" cy="256862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962400" y="1504950"/>
            <a:ext cx="4800600" cy="304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/>
              <a:t> Bây giờ các con hãy xếp băng giấy màu </a:t>
            </a:r>
            <a:r>
              <a:rPr lang="en-US"/>
              <a:t>đỏ</a:t>
            </a:r>
            <a:r>
              <a:rPr lang="vi-VN"/>
              <a:t> chồng lên băng giấy màu</a:t>
            </a:r>
            <a:r>
              <a:rPr lang="en-US"/>
              <a:t> xanh,</a:t>
            </a:r>
            <a:r>
              <a:rPr lang="vi-VN"/>
              <a:t> khi xếp các con phải xếp 2 đầu băng giấy phía bên trái sát mép nhau</a:t>
            </a:r>
          </a:p>
          <a:p>
            <a:r>
              <a:rPr lang="vi-VN"/>
              <a:t>+ Băng giấy màu đỏ như­ thế nào với băng giấy màu xanh</a:t>
            </a:r>
            <a:r>
              <a:rPr lang="en-US"/>
              <a:t>? </a:t>
            </a:r>
            <a:r>
              <a:rPr lang="vi-VN"/>
              <a:t>Vì sao con biết ?</a:t>
            </a:r>
          </a:p>
          <a:p>
            <a:r>
              <a:rPr lang="vi-VN"/>
              <a:t>+ Băng giấy màu xanh như thế nào với băng giấy màu đỏ</a:t>
            </a:r>
            <a:r>
              <a:rPr lang="en-US"/>
              <a:t>? </a:t>
            </a:r>
            <a:r>
              <a:rPr lang="vi-VN"/>
              <a:t>Vì sao con biết ?</a:t>
            </a:r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56985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J01885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216"/>
            <a:ext cx="9144000" cy="477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tre 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822847"/>
            <a:ext cx="6591300" cy="332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1752600" y="685800"/>
            <a:ext cx="5786438" cy="9715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Ai thông minh hơn?</a:t>
            </a:r>
            <a:endParaRPr lang="en-US" sz="3600" b="1" kern="10" dirty="0">
              <a:ln w="22225">
                <a:solidFill>
                  <a:schemeClr val="accent2"/>
                </a:solidFill>
                <a:prstDash val="solid"/>
              </a:ln>
              <a:solidFill>
                <a:srgbClr val="00CC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3276600" y="0"/>
            <a:ext cx="2343150" cy="8001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60852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1600200" y="0"/>
            <a:ext cx="67818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300"/>
          </a:p>
        </p:txBody>
      </p:sp>
      <p:sp>
        <p:nvSpPr>
          <p:cNvPr id="6" name="Pentagon 5"/>
          <p:cNvSpPr/>
          <p:nvPr/>
        </p:nvSpPr>
        <p:spPr bwMode="auto">
          <a:xfrm>
            <a:off x="304800" y="29602"/>
            <a:ext cx="8458200" cy="523220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 w="762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Chọn băng giấy màu đỏ?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dong-ho-bao-thuc-17065_1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3907632"/>
            <a:ext cx="1219200" cy="140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4" name="Oval 13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5" name="Oval 14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6" name="Oval 15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" name="Oval 18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" name="Oval 20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2" name="Picture 21" descr="dong-ho-bao-thuc-17065_1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4800" y="3886200"/>
            <a:ext cx="1219200" cy="140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val 22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4" name="Oval 23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" name="Oval 24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6" name="Oval 25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7" name="Oval 26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" name="Oval 28"/>
          <p:cNvSpPr/>
          <p:nvPr/>
        </p:nvSpPr>
        <p:spPr>
          <a:xfrm>
            <a:off x="8382001" y="4479132"/>
            <a:ext cx="327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1" name="Picture 30" descr="dong-ho-bao-thuc-17065_1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3886200"/>
            <a:ext cx="1219200" cy="140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Rectangle 47"/>
          <p:cNvSpPr/>
          <p:nvPr/>
        </p:nvSpPr>
        <p:spPr>
          <a:xfrm rot="5400000">
            <a:off x="3048000" y="-264763"/>
            <a:ext cx="1143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 rot="5400000">
            <a:off x="2678089" y="2021237"/>
            <a:ext cx="1143000" cy="256862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500"/>
                            </p:stCondLst>
                            <p:childTnLst>
                              <p:par>
                                <p:cTn id="8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9" grpId="0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28" grpId="1" animBg="1"/>
      <p:bldP spid="29" grpId="0" animBg="1"/>
      <p:bldP spid="29" grpId="1" animBg="1"/>
      <p:bldP spid="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1600200" y="0"/>
            <a:ext cx="67818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300"/>
          </a:p>
        </p:txBody>
      </p:sp>
      <p:sp>
        <p:nvSpPr>
          <p:cNvPr id="6" name="Pentagon 5"/>
          <p:cNvSpPr/>
          <p:nvPr/>
        </p:nvSpPr>
        <p:spPr bwMode="auto">
          <a:xfrm>
            <a:off x="304800" y="29602"/>
            <a:ext cx="8458200" cy="523220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 w="762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2: Chọn băng giấy màu xanh?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dong-ho-bao-thuc-17065_1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3907632"/>
            <a:ext cx="1219200" cy="140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4" name="Oval 13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5" name="Oval 14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6" name="Oval 15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" name="Oval 18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" name="Oval 20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2" name="Picture 21" descr="dong-ho-bao-thuc-17065_1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4800" y="3886200"/>
            <a:ext cx="1219200" cy="140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val 22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4" name="Oval 23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" name="Oval 24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6" name="Oval 25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7" name="Oval 26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" name="Oval 28"/>
          <p:cNvSpPr/>
          <p:nvPr/>
        </p:nvSpPr>
        <p:spPr>
          <a:xfrm>
            <a:off x="8382001" y="4479132"/>
            <a:ext cx="327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1" name="Picture 30" descr="dong-ho-bao-thuc-17065_1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3886200"/>
            <a:ext cx="1219200" cy="140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Rectangle 47"/>
          <p:cNvSpPr/>
          <p:nvPr/>
        </p:nvSpPr>
        <p:spPr>
          <a:xfrm rot="5400000">
            <a:off x="2895600" y="-159615"/>
            <a:ext cx="1143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 rot="5400000">
            <a:off x="2470666" y="2021237"/>
            <a:ext cx="1143000" cy="256862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85465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500"/>
                            </p:stCondLst>
                            <p:childTnLst>
                              <p:par>
                                <p:cTn id="8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9" grpId="0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28" grpId="1" animBg="1"/>
      <p:bldP spid="29" grpId="0" animBg="1"/>
      <p:bldP spid="29" grpId="1" animBg="1"/>
      <p:bldP spid="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1600200" y="0"/>
            <a:ext cx="67818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300"/>
          </a:p>
        </p:txBody>
      </p:sp>
      <p:sp>
        <p:nvSpPr>
          <p:cNvPr id="6" name="Pentagon 5"/>
          <p:cNvSpPr/>
          <p:nvPr/>
        </p:nvSpPr>
        <p:spPr bwMode="auto">
          <a:xfrm>
            <a:off x="304800" y="29602"/>
            <a:ext cx="8458200" cy="523220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 w="762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3: Chọn băng giấy dài hơn?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dong-ho-bao-thuc-17065_1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3907632"/>
            <a:ext cx="1219200" cy="140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4" name="Oval 13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5" name="Oval 14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6" name="Oval 15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" name="Oval 18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" name="Oval 20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2" name="Picture 21" descr="dong-ho-bao-thuc-17065_1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4800" y="3886200"/>
            <a:ext cx="1219200" cy="140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val 22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4" name="Oval 23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" name="Oval 24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6" name="Oval 25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7" name="Oval 26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" name="Oval 28"/>
          <p:cNvSpPr/>
          <p:nvPr/>
        </p:nvSpPr>
        <p:spPr>
          <a:xfrm>
            <a:off x="8382001" y="4479132"/>
            <a:ext cx="327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1" name="Picture 30" descr="dong-ho-bao-thuc-17065_1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3886200"/>
            <a:ext cx="1219200" cy="140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Rectangle 47"/>
          <p:cNvSpPr/>
          <p:nvPr/>
        </p:nvSpPr>
        <p:spPr>
          <a:xfrm rot="5400000">
            <a:off x="2971800" y="133350"/>
            <a:ext cx="1143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 rot="5400000">
            <a:off x="2562632" y="2051821"/>
            <a:ext cx="1143000" cy="256862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0962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500"/>
                            </p:stCondLst>
                            <p:childTnLst>
                              <p:par>
                                <p:cTn id="8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9" grpId="0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28" grpId="1" animBg="1"/>
      <p:bldP spid="29" grpId="0" animBg="1"/>
      <p:bldP spid="29" grpId="1" animBg="1"/>
      <p:bldP spid="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1600200" y="0"/>
            <a:ext cx="67818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300"/>
          </a:p>
        </p:txBody>
      </p:sp>
      <p:sp>
        <p:nvSpPr>
          <p:cNvPr id="6" name="Pentagon 5"/>
          <p:cNvSpPr/>
          <p:nvPr/>
        </p:nvSpPr>
        <p:spPr bwMode="auto">
          <a:xfrm>
            <a:off x="304800" y="29602"/>
            <a:ext cx="8458200" cy="523220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 w="762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4: Chọn băng giấy ngắn hơn?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dong-ho-bao-thuc-17065_1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3907632"/>
            <a:ext cx="1219200" cy="140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4" name="Oval 13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5" name="Oval 14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6" name="Oval 15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" name="Oval 18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" name="Oval 20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2" name="Picture 21" descr="dong-ho-bao-thuc-17065_1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4800" y="3886200"/>
            <a:ext cx="1219200" cy="140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val 22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4" name="Oval 23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" name="Oval 24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6" name="Oval 25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7" name="Oval 26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" name="Oval 28"/>
          <p:cNvSpPr/>
          <p:nvPr/>
        </p:nvSpPr>
        <p:spPr>
          <a:xfrm>
            <a:off x="8382001" y="4479132"/>
            <a:ext cx="327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1" name="Picture 30" descr="dong-ho-bao-thuc-17065_1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3886200"/>
            <a:ext cx="1219200" cy="140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Rectangle 47"/>
          <p:cNvSpPr/>
          <p:nvPr/>
        </p:nvSpPr>
        <p:spPr>
          <a:xfrm rot="5400000">
            <a:off x="3280581" y="133350"/>
            <a:ext cx="1143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 rot="5400000">
            <a:off x="2917778" y="2316139"/>
            <a:ext cx="1143000" cy="256862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74152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autoRev="1" fill="remov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autoRev="1" fill="remove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00"/>
                            </p:stCondLst>
                            <p:childTnLst>
                              <p:par>
                                <p:cTn id="8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500"/>
                            </p:stCondLst>
                            <p:childTnLst>
                              <p:par>
                                <p:cTn id="8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500"/>
                            </p:stCondLst>
                            <p:childTnLst>
                              <p:par>
                                <p:cTn id="9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9" grpId="0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28" grpId="1" animBg="1"/>
      <p:bldP spid="29" grpId="0" animBg="1"/>
      <p:bldP spid="29" grpId="1" animBg="1"/>
      <p:bldP spid="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1600200" y="0"/>
            <a:ext cx="67818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300"/>
          </a:p>
        </p:txBody>
      </p:sp>
      <p:sp>
        <p:nvSpPr>
          <p:cNvPr id="6" name="Pentagon 5"/>
          <p:cNvSpPr/>
          <p:nvPr/>
        </p:nvSpPr>
        <p:spPr bwMode="auto">
          <a:xfrm>
            <a:off x="304800" y="29602"/>
            <a:ext cx="8458200" cy="523220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 w="762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5: Chọn cây bút ngắn hơn?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dong-ho-bao-thuc-17065_1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3907632"/>
            <a:ext cx="1219200" cy="140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4" name="Oval 13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5" name="Oval 14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6" name="Oval 15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" name="Oval 18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" name="Oval 20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2" name="Picture 21" descr="dong-ho-bao-thuc-17065_1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4800" y="3886200"/>
            <a:ext cx="1219200" cy="140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val 22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4" name="Oval 23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" name="Oval 24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6" name="Oval 25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7" name="Oval 26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" name="Oval 28"/>
          <p:cNvSpPr/>
          <p:nvPr/>
        </p:nvSpPr>
        <p:spPr>
          <a:xfrm>
            <a:off x="8382001" y="4479132"/>
            <a:ext cx="327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1" name="Picture 30" descr="dong-ho-bao-thuc-17065_1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3886200"/>
            <a:ext cx="1219200" cy="140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42998" y="-247650"/>
            <a:ext cx="3562350" cy="3562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50881" y="1910358"/>
            <a:ext cx="2808684" cy="280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27961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500"/>
                            </p:stCondLst>
                            <p:childTnLst>
                              <p:par>
                                <p:cTn id="8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500"/>
                            </p:stCondLst>
                            <p:childTnLst>
                              <p:par>
                                <p:cTn id="9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9" grpId="0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28" grpId="1" animBg="1"/>
      <p:bldP spid="29" grpId="0" animBg="1"/>
      <p:bldP spid="29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3482</TotalTime>
  <Words>373</Words>
  <Application>Microsoft Office PowerPoint</Application>
  <PresentationFormat>On-screen Show (16:9)</PresentationFormat>
  <Paragraphs>110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          Lĩnh vực phát triển nhận thức      </vt:lpstr>
      <vt:lpstr>Ôn nhận biết so sánh dài hơn - ngắn hơn</vt:lpstr>
      <vt:lpstr>Ôn nhận biết so sánh dài hơn - ngắn hơn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Lĩnh vực phát triển nhận thức  Bộ môn: Làm quen với toán  Đề tài   : Đếm đến 3. Nhận biết các                  nhóm có 3 đối tượng.  Lứa tuổi: Mẫu giáo nhỡ 4-5 tuổi  Thời gian: 25 – 30 phút  Giáo viên: Nguyễn Thị Tiếp</dc:title>
  <dc:creator>Admin</dc:creator>
  <cp:lastModifiedBy>Keith La</cp:lastModifiedBy>
  <cp:revision>229</cp:revision>
  <dcterms:created xsi:type="dcterms:W3CDTF">2016-10-17T08:30:31Z</dcterms:created>
  <dcterms:modified xsi:type="dcterms:W3CDTF">2026-02-10T14:01:27Z</dcterms:modified>
</cp:coreProperties>
</file>