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89" r:id="rId3"/>
    <p:sldId id="275" r:id="rId4"/>
    <p:sldId id="263" r:id="rId5"/>
    <p:sldId id="297" r:id="rId6"/>
    <p:sldId id="293" r:id="rId7"/>
    <p:sldId id="298" r:id="rId8"/>
    <p:sldId id="305" r:id="rId9"/>
    <p:sldId id="304" r:id="rId10"/>
    <p:sldId id="311" r:id="rId11"/>
    <p:sldId id="313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9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14/01/2026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3851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28266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0765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68552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46900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61826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84235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3432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07244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3044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7727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/>
              <a:pPr/>
              <a:t>14/01/2026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4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7.jpeg"/><Relationship Id="rId5" Type="http://schemas.openxmlformats.org/officeDocument/2006/relationships/audio" Target="../media/audio2.wav"/><Relationship Id="rId10" Type="http://schemas.openxmlformats.org/officeDocument/2006/relationships/image" Target="../media/image16.jpg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-54653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936071"/>
            <a:ext cx="8001000" cy="46184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7224" y="1571612"/>
            <a:ext cx="7772400" cy="342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895225"/>
            <a:ext cx="48702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1145" y="3037309"/>
            <a:ext cx="58625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b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2056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UBND PHƯỜNG PHÚC LỢI</a:t>
            </a:r>
          </a:p>
          <a:p>
            <a:pPr algn="ctr"/>
            <a:r>
              <a:rPr lang="en-US" b="1" dirty="0"/>
              <a:t>TRƯỜNG MẦM NON HOA TRẠNG NGUYÊN</a:t>
            </a:r>
            <a:endParaRPr lang="vi-VN" b="1" dirty="0"/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1"/>
            <a:ext cx="79248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algn="ctr">
              <a:buNone/>
            </a:pPr>
            <a:r>
              <a:rPr lang="vi-VN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nhanh!</a:t>
            </a:r>
            <a:endParaRPr lang="en-US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3.7037E-6 L 1.11111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48148E-6 L 0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vi-VN" sz="5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31" y="1219200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86" y="1212849"/>
            <a:ext cx="36703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8" b="90000" l="6042" r="94167">
                        <a14:foregroundMark x1="18125" y1="35278" x2="18125" y2="35278"/>
                        <a14:foregroundMark x1="17917" y1="38889" x2="17917" y2="38889"/>
                        <a14:foregroundMark x1="22500" y1="32500" x2="22500" y2="32500"/>
                        <a14:foregroundMark x1="20000" y1="34722" x2="20000" y2="34722"/>
                        <a14:backgroundMark x1="9792" y1="70833" x2="9792" y2="70833"/>
                        <a14:backgroundMark x1="19167" y1="78611" x2="19167" y2="78611"/>
                        <a14:backgroundMark x1="30208" y1="85278" x2="30208" y2="85278"/>
                        <a14:backgroundMark x1="29792" y1="83056" x2="29792" y2="83056"/>
                        <a14:backgroundMark x1="39375" y1="84444" x2="39375" y2="84444"/>
                        <a14:backgroundMark x1="80833" y1="83611" x2="80833" y2="83611"/>
                        <a14:backgroundMark x1="75208" y1="86111" x2="75208" y2="86111"/>
                        <a14:backgroundMark x1="9375" y1="63611" x2="9375" y2="63611"/>
                        <a14:backgroundMark x1="18750" y1="20833" x2="18750" y2="20833"/>
                        <a14:backgroundMark x1="26667" y1="21944" x2="26667" y2="21944"/>
                        <a14:backgroundMark x1="10833" y1="26667" x2="10833" y2="26667"/>
                        <a14:backgroundMark x1="29167" y1="24722" x2="29167" y2="24722"/>
                        <a14:backgroundMark x1="13125" y1="43611" x2="13125" y2="43611"/>
                        <a14:backgroundMark x1="45208" y1="19444" x2="45208" y2="19444"/>
                        <a14:backgroundMark x1="41250" y1="24444" x2="41250" y2="24444"/>
                        <a14:backgroundMark x1="63125" y1="21944" x2="63125" y2="21944"/>
                        <a14:backgroundMark x1="78125" y1="31944" x2="78125" y2="31944"/>
                        <a14:backgroundMark x1="78750" y1="23056" x2="78750" y2="23056"/>
                        <a14:backgroundMark x1="15417" y1="74722" x2="15417" y2="74722"/>
                        <a14:backgroundMark x1="10000" y1="68056" x2="10000" y2="68056"/>
                        <a14:backgroundMark x1="12500" y1="68056" x2="12500" y2="68056"/>
                        <a14:backgroundMark x1="8125" y1="74722" x2="8125" y2="74722"/>
                        <a14:backgroundMark x1="13542" y1="83611" x2="13542" y2="83611"/>
                        <a14:backgroundMark x1="21250" y1="85833" x2="21250" y2="85833"/>
                        <a14:backgroundMark x1="23542" y1="79167" x2="23542" y2="79167"/>
                        <a14:backgroundMark x1="34167" y1="85000" x2="34167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2057400"/>
            <a:ext cx="21336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8" b="90000" l="6042" r="94167">
                        <a14:foregroundMark x1="18125" y1="35278" x2="18125" y2="35278"/>
                        <a14:foregroundMark x1="17917" y1="38889" x2="17917" y2="38889"/>
                        <a14:foregroundMark x1="22500" y1="32500" x2="22500" y2="32500"/>
                        <a14:foregroundMark x1="20000" y1="34722" x2="20000" y2="34722"/>
                        <a14:backgroundMark x1="9792" y1="70833" x2="9792" y2="70833"/>
                        <a14:backgroundMark x1="19167" y1="78611" x2="19167" y2="78611"/>
                        <a14:backgroundMark x1="30208" y1="85278" x2="30208" y2="85278"/>
                        <a14:backgroundMark x1="29792" y1="83056" x2="29792" y2="83056"/>
                        <a14:backgroundMark x1="39375" y1="84444" x2="39375" y2="84444"/>
                        <a14:backgroundMark x1="80833" y1="83611" x2="80833" y2="83611"/>
                        <a14:backgroundMark x1="75208" y1="86111" x2="75208" y2="86111"/>
                        <a14:backgroundMark x1="9375" y1="63611" x2="9375" y2="63611"/>
                        <a14:backgroundMark x1="18750" y1="20833" x2="18750" y2="20833"/>
                        <a14:backgroundMark x1="26667" y1="21944" x2="26667" y2="21944"/>
                        <a14:backgroundMark x1="10833" y1="26667" x2="10833" y2="26667"/>
                        <a14:backgroundMark x1="29167" y1="24722" x2="29167" y2="24722"/>
                        <a14:backgroundMark x1="13125" y1="43611" x2="13125" y2="43611"/>
                        <a14:backgroundMark x1="45208" y1="19444" x2="45208" y2="19444"/>
                        <a14:backgroundMark x1="41250" y1="24444" x2="41250" y2="24444"/>
                        <a14:backgroundMark x1="63125" y1="21944" x2="63125" y2="21944"/>
                        <a14:backgroundMark x1="78125" y1="31944" x2="78125" y2="31944"/>
                        <a14:backgroundMark x1="78750" y1="23056" x2="78750" y2="23056"/>
                        <a14:backgroundMark x1="15417" y1="74722" x2="15417" y2="74722"/>
                        <a14:backgroundMark x1="10000" y1="68056" x2="10000" y2="68056"/>
                        <a14:backgroundMark x1="12500" y1="68056" x2="12500" y2="68056"/>
                        <a14:backgroundMark x1="8125" y1="74722" x2="8125" y2="74722"/>
                        <a14:backgroundMark x1="13542" y1="83611" x2="13542" y2="83611"/>
                        <a14:backgroundMark x1="21250" y1="85833" x2="21250" y2="85833"/>
                        <a14:backgroundMark x1="23542" y1="79167" x2="23542" y2="79167"/>
                        <a14:backgroundMark x1="34167" y1="85000" x2="34167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48" y="2043545"/>
            <a:ext cx="2133600" cy="16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8" b="90000" l="6042" r="94167">
                        <a14:foregroundMark x1="18125" y1="35278" x2="18125" y2="35278"/>
                        <a14:foregroundMark x1="17917" y1="38889" x2="17917" y2="38889"/>
                        <a14:foregroundMark x1="22500" y1="32500" x2="22500" y2="32500"/>
                        <a14:foregroundMark x1="20000" y1="34722" x2="20000" y2="34722"/>
                        <a14:backgroundMark x1="9792" y1="70833" x2="9792" y2="70833"/>
                        <a14:backgroundMark x1="19167" y1="78611" x2="19167" y2="78611"/>
                        <a14:backgroundMark x1="30208" y1="85278" x2="30208" y2="85278"/>
                        <a14:backgroundMark x1="29792" y1="83056" x2="29792" y2="83056"/>
                        <a14:backgroundMark x1="39375" y1="84444" x2="39375" y2="84444"/>
                        <a14:backgroundMark x1="80833" y1="83611" x2="80833" y2="83611"/>
                        <a14:backgroundMark x1="75208" y1="86111" x2="75208" y2="86111"/>
                        <a14:backgroundMark x1="9375" y1="63611" x2="9375" y2="63611"/>
                        <a14:backgroundMark x1="18750" y1="20833" x2="18750" y2="20833"/>
                        <a14:backgroundMark x1="26667" y1="21944" x2="26667" y2="21944"/>
                        <a14:backgroundMark x1="10833" y1="26667" x2="10833" y2="26667"/>
                        <a14:backgroundMark x1="29167" y1="24722" x2="29167" y2="24722"/>
                        <a14:backgroundMark x1="13125" y1="43611" x2="13125" y2="43611"/>
                        <a14:backgroundMark x1="45208" y1="19444" x2="45208" y2="19444"/>
                        <a14:backgroundMark x1="41250" y1="24444" x2="41250" y2="24444"/>
                        <a14:backgroundMark x1="63125" y1="21944" x2="63125" y2="21944"/>
                        <a14:backgroundMark x1="78125" y1="31944" x2="78125" y2="31944"/>
                        <a14:backgroundMark x1="78750" y1="23056" x2="78750" y2="23056"/>
                        <a14:backgroundMark x1="15417" y1="74722" x2="15417" y2="74722"/>
                        <a14:backgroundMark x1="10000" y1="68056" x2="10000" y2="68056"/>
                        <a14:backgroundMark x1="12500" y1="68056" x2="12500" y2="68056"/>
                        <a14:backgroundMark x1="8125" y1="74722" x2="8125" y2="74722"/>
                        <a14:backgroundMark x1="13542" y1="83611" x2="13542" y2="83611"/>
                        <a14:backgroundMark x1="21250" y1="85833" x2="21250" y2="85833"/>
                        <a14:backgroundMark x1="23542" y1="79167" x2="23542" y2="79167"/>
                        <a14:backgroundMark x1="34167" y1="85000" x2="34167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14" y="2060863"/>
            <a:ext cx="21336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8" b="90000" l="6042" r="94167">
                        <a14:foregroundMark x1="18125" y1="35278" x2="18125" y2="35278"/>
                        <a14:foregroundMark x1="17917" y1="38889" x2="17917" y2="38889"/>
                        <a14:foregroundMark x1="22500" y1="32500" x2="22500" y2="32500"/>
                        <a14:foregroundMark x1="20000" y1="34722" x2="20000" y2="34722"/>
                        <a14:backgroundMark x1="9792" y1="70833" x2="9792" y2="70833"/>
                        <a14:backgroundMark x1="19167" y1="78611" x2="19167" y2="78611"/>
                        <a14:backgroundMark x1="30208" y1="85278" x2="30208" y2="85278"/>
                        <a14:backgroundMark x1="29792" y1="83056" x2="29792" y2="83056"/>
                        <a14:backgroundMark x1="39375" y1="84444" x2="39375" y2="84444"/>
                        <a14:backgroundMark x1="80833" y1="83611" x2="80833" y2="83611"/>
                        <a14:backgroundMark x1="75208" y1="86111" x2="75208" y2="86111"/>
                        <a14:backgroundMark x1="9375" y1="63611" x2="9375" y2="63611"/>
                        <a14:backgroundMark x1="18750" y1="20833" x2="18750" y2="20833"/>
                        <a14:backgroundMark x1="26667" y1="21944" x2="26667" y2="21944"/>
                        <a14:backgroundMark x1="10833" y1="26667" x2="10833" y2="26667"/>
                        <a14:backgroundMark x1="29167" y1="24722" x2="29167" y2="24722"/>
                        <a14:backgroundMark x1="13125" y1="43611" x2="13125" y2="43611"/>
                        <a14:backgroundMark x1="45208" y1="19444" x2="45208" y2="19444"/>
                        <a14:backgroundMark x1="41250" y1="24444" x2="41250" y2="24444"/>
                        <a14:backgroundMark x1="63125" y1="21944" x2="63125" y2="21944"/>
                        <a14:backgroundMark x1="78125" y1="31944" x2="78125" y2="31944"/>
                        <a14:backgroundMark x1="78750" y1="23056" x2="78750" y2="23056"/>
                        <a14:backgroundMark x1="15417" y1="74722" x2="15417" y2="74722"/>
                        <a14:backgroundMark x1="10000" y1="68056" x2="10000" y2="68056"/>
                        <a14:backgroundMark x1="12500" y1="68056" x2="12500" y2="68056"/>
                        <a14:backgroundMark x1="8125" y1="74722" x2="8125" y2="74722"/>
                        <a14:backgroundMark x1="13542" y1="83611" x2="13542" y2="83611"/>
                        <a14:backgroundMark x1="21250" y1="85833" x2="21250" y2="85833"/>
                        <a14:backgroundMark x1="23542" y1="79167" x2="23542" y2="79167"/>
                        <a14:backgroundMark x1="34167" y1="85000" x2="34167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62" y="2093262"/>
            <a:ext cx="2133600" cy="16002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-228600"/>
            <a:ext cx="2232249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6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64927" y="4065384"/>
            <a:ext cx="2702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7318" y="1989138"/>
            <a:ext cx="8372908" cy="1668462"/>
            <a:chOff x="-17318" y="1989138"/>
            <a:chExt cx="8372908" cy="16684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78" b="90000" l="6042" r="94167">
                          <a14:foregroundMark x1="18125" y1="35278" x2="18125" y2="35278"/>
                          <a14:foregroundMark x1="17917" y1="38889" x2="17917" y2="38889"/>
                          <a14:foregroundMark x1="22500" y1="32500" x2="22500" y2="32500"/>
                          <a14:foregroundMark x1="20000" y1="34722" x2="20000" y2="34722"/>
                          <a14:backgroundMark x1="9792" y1="70833" x2="9792" y2="70833"/>
                          <a14:backgroundMark x1="19167" y1="78611" x2="19167" y2="78611"/>
                          <a14:backgroundMark x1="30208" y1="85278" x2="30208" y2="85278"/>
                          <a14:backgroundMark x1="29792" y1="83056" x2="29792" y2="83056"/>
                          <a14:backgroundMark x1="39375" y1="84444" x2="39375" y2="84444"/>
                          <a14:backgroundMark x1="80833" y1="83611" x2="80833" y2="83611"/>
                          <a14:backgroundMark x1="75208" y1="86111" x2="75208" y2="86111"/>
                          <a14:backgroundMark x1="9375" y1="63611" x2="9375" y2="63611"/>
                          <a14:backgroundMark x1="18750" y1="20833" x2="18750" y2="20833"/>
                          <a14:backgroundMark x1="26667" y1="21944" x2="26667" y2="21944"/>
                          <a14:backgroundMark x1="10833" y1="26667" x2="10833" y2="26667"/>
                          <a14:backgroundMark x1="29167" y1="24722" x2="29167" y2="24722"/>
                          <a14:backgroundMark x1="13125" y1="43611" x2="13125" y2="43611"/>
                          <a14:backgroundMark x1="45208" y1="19444" x2="45208" y2="19444"/>
                          <a14:backgroundMark x1="41250" y1="24444" x2="41250" y2="24444"/>
                          <a14:backgroundMark x1="63125" y1="21944" x2="63125" y2="21944"/>
                          <a14:backgroundMark x1="78125" y1="31944" x2="78125" y2="31944"/>
                          <a14:backgroundMark x1="78750" y1="23056" x2="78750" y2="23056"/>
                          <a14:backgroundMark x1="15417" y1="74722" x2="15417" y2="74722"/>
                          <a14:backgroundMark x1="10000" y1="68056" x2="10000" y2="68056"/>
                          <a14:backgroundMark x1="12500" y1="68056" x2="12500" y2="68056"/>
                          <a14:backgroundMark x1="8125" y1="74722" x2="8125" y2="74722"/>
                          <a14:backgroundMark x1="13542" y1="83611" x2="13542" y2="83611"/>
                          <a14:backgroundMark x1="21250" y1="85833" x2="21250" y2="85833"/>
                          <a14:backgroundMark x1="23542" y1="79167" x2="23542" y2="79167"/>
                          <a14:backgroundMark x1="34167" y1="85000" x2="34167" y2="8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18" y="2057400"/>
              <a:ext cx="2133600" cy="1600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78" b="90000" l="6042" r="94167">
                          <a14:foregroundMark x1="18125" y1="35278" x2="18125" y2="35278"/>
                          <a14:foregroundMark x1="17917" y1="38889" x2="17917" y2="38889"/>
                          <a14:foregroundMark x1="22500" y1="32500" x2="22500" y2="32500"/>
                          <a14:foregroundMark x1="20000" y1="34722" x2="20000" y2="34722"/>
                          <a14:backgroundMark x1="9792" y1="70833" x2="9792" y2="70833"/>
                          <a14:backgroundMark x1="19167" y1="78611" x2="19167" y2="78611"/>
                          <a14:backgroundMark x1="30208" y1="85278" x2="30208" y2="85278"/>
                          <a14:backgroundMark x1="29792" y1="83056" x2="29792" y2="83056"/>
                          <a14:backgroundMark x1="39375" y1="84444" x2="39375" y2="84444"/>
                          <a14:backgroundMark x1="80833" y1="83611" x2="80833" y2="83611"/>
                          <a14:backgroundMark x1="75208" y1="86111" x2="75208" y2="86111"/>
                          <a14:backgroundMark x1="9375" y1="63611" x2="9375" y2="63611"/>
                          <a14:backgroundMark x1="18750" y1="20833" x2="18750" y2="20833"/>
                          <a14:backgroundMark x1="26667" y1="21944" x2="26667" y2="21944"/>
                          <a14:backgroundMark x1="10833" y1="26667" x2="10833" y2="26667"/>
                          <a14:backgroundMark x1="29167" y1="24722" x2="29167" y2="24722"/>
                          <a14:backgroundMark x1="13125" y1="43611" x2="13125" y2="43611"/>
                          <a14:backgroundMark x1="45208" y1="19444" x2="45208" y2="19444"/>
                          <a14:backgroundMark x1="41250" y1="24444" x2="41250" y2="24444"/>
                          <a14:backgroundMark x1="63125" y1="21944" x2="63125" y2="21944"/>
                          <a14:backgroundMark x1="78125" y1="31944" x2="78125" y2="31944"/>
                          <a14:backgroundMark x1="78750" y1="23056" x2="78750" y2="23056"/>
                          <a14:backgroundMark x1="15417" y1="74722" x2="15417" y2="74722"/>
                          <a14:backgroundMark x1="10000" y1="68056" x2="10000" y2="68056"/>
                          <a14:backgroundMark x1="12500" y1="68056" x2="12500" y2="68056"/>
                          <a14:backgroundMark x1="8125" y1="74722" x2="8125" y2="74722"/>
                          <a14:backgroundMark x1="13542" y1="83611" x2="13542" y2="83611"/>
                          <a14:backgroundMark x1="21250" y1="85833" x2="21250" y2="85833"/>
                          <a14:backgroundMark x1="23542" y1="79167" x2="23542" y2="79167"/>
                          <a14:backgroundMark x1="34167" y1="85000" x2="34167" y2="8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863" y="2023373"/>
              <a:ext cx="2133600" cy="1600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78" b="90000" l="6042" r="94167">
                          <a14:foregroundMark x1="18125" y1="35278" x2="18125" y2="35278"/>
                          <a14:foregroundMark x1="17917" y1="38889" x2="17917" y2="38889"/>
                          <a14:foregroundMark x1="22500" y1="32500" x2="22500" y2="32500"/>
                          <a14:foregroundMark x1="20000" y1="34722" x2="20000" y2="34722"/>
                          <a14:backgroundMark x1="9792" y1="70833" x2="9792" y2="70833"/>
                          <a14:backgroundMark x1="19167" y1="78611" x2="19167" y2="78611"/>
                          <a14:backgroundMark x1="30208" y1="85278" x2="30208" y2="85278"/>
                          <a14:backgroundMark x1="29792" y1="83056" x2="29792" y2="83056"/>
                          <a14:backgroundMark x1="39375" y1="84444" x2="39375" y2="84444"/>
                          <a14:backgroundMark x1="80833" y1="83611" x2="80833" y2="83611"/>
                          <a14:backgroundMark x1="75208" y1="86111" x2="75208" y2="86111"/>
                          <a14:backgroundMark x1="9375" y1="63611" x2="9375" y2="63611"/>
                          <a14:backgroundMark x1="18750" y1="20833" x2="18750" y2="20833"/>
                          <a14:backgroundMark x1="26667" y1="21944" x2="26667" y2="21944"/>
                          <a14:backgroundMark x1="10833" y1="26667" x2="10833" y2="26667"/>
                          <a14:backgroundMark x1="29167" y1="24722" x2="29167" y2="24722"/>
                          <a14:backgroundMark x1="13125" y1="43611" x2="13125" y2="43611"/>
                          <a14:backgroundMark x1="45208" y1="19444" x2="45208" y2="19444"/>
                          <a14:backgroundMark x1="41250" y1="24444" x2="41250" y2="24444"/>
                          <a14:backgroundMark x1="63125" y1="21944" x2="63125" y2="21944"/>
                          <a14:backgroundMark x1="78125" y1="31944" x2="78125" y2="31944"/>
                          <a14:backgroundMark x1="78750" y1="23056" x2="78750" y2="23056"/>
                          <a14:backgroundMark x1="15417" y1="74722" x2="15417" y2="74722"/>
                          <a14:backgroundMark x1="10000" y1="68056" x2="10000" y2="68056"/>
                          <a14:backgroundMark x1="12500" y1="68056" x2="12500" y2="68056"/>
                          <a14:backgroundMark x1="8125" y1="74722" x2="8125" y2="74722"/>
                          <a14:backgroundMark x1="13542" y1="83611" x2="13542" y2="83611"/>
                          <a14:backgroundMark x1="21250" y1="85833" x2="21250" y2="85833"/>
                          <a14:backgroundMark x1="23542" y1="79167" x2="23542" y2="79167"/>
                          <a14:backgroundMark x1="34167" y1="85000" x2="34167" y2="8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463" y="1989138"/>
              <a:ext cx="2133600" cy="1600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78" b="90000" l="6042" r="94167">
                          <a14:foregroundMark x1="18125" y1="35278" x2="18125" y2="35278"/>
                          <a14:foregroundMark x1="17917" y1="38889" x2="17917" y2="38889"/>
                          <a14:foregroundMark x1="22500" y1="32500" x2="22500" y2="32500"/>
                          <a14:foregroundMark x1="20000" y1="34722" x2="20000" y2="34722"/>
                          <a14:backgroundMark x1="9792" y1="70833" x2="9792" y2="70833"/>
                          <a14:backgroundMark x1="19167" y1="78611" x2="19167" y2="78611"/>
                          <a14:backgroundMark x1="30208" y1="85278" x2="30208" y2="85278"/>
                          <a14:backgroundMark x1="29792" y1="83056" x2="29792" y2="83056"/>
                          <a14:backgroundMark x1="39375" y1="84444" x2="39375" y2="84444"/>
                          <a14:backgroundMark x1="80833" y1="83611" x2="80833" y2="83611"/>
                          <a14:backgroundMark x1="75208" y1="86111" x2="75208" y2="86111"/>
                          <a14:backgroundMark x1="9375" y1="63611" x2="9375" y2="63611"/>
                          <a14:backgroundMark x1="18750" y1="20833" x2="18750" y2="20833"/>
                          <a14:backgroundMark x1="26667" y1="21944" x2="26667" y2="21944"/>
                          <a14:backgroundMark x1="10833" y1="26667" x2="10833" y2="26667"/>
                          <a14:backgroundMark x1="29167" y1="24722" x2="29167" y2="24722"/>
                          <a14:backgroundMark x1="13125" y1="43611" x2="13125" y2="43611"/>
                          <a14:backgroundMark x1="45208" y1="19444" x2="45208" y2="19444"/>
                          <a14:backgroundMark x1="41250" y1="24444" x2="41250" y2="24444"/>
                          <a14:backgroundMark x1="63125" y1="21944" x2="63125" y2="21944"/>
                          <a14:backgroundMark x1="78125" y1="31944" x2="78125" y2="31944"/>
                          <a14:backgroundMark x1="78750" y1="23056" x2="78750" y2="23056"/>
                          <a14:backgroundMark x1="15417" y1="74722" x2="15417" y2="74722"/>
                          <a14:backgroundMark x1="10000" y1="68056" x2="10000" y2="68056"/>
                          <a14:backgroundMark x1="12500" y1="68056" x2="12500" y2="68056"/>
                          <a14:backgroundMark x1="8125" y1="74722" x2="8125" y2="74722"/>
                          <a14:backgroundMark x1="13542" y1="83611" x2="13542" y2="83611"/>
                          <a14:backgroundMark x1="21250" y1="85833" x2="21250" y2="85833"/>
                          <a14:backgroundMark x1="23542" y1="79167" x2="23542" y2="79167"/>
                          <a14:backgroundMark x1="34167" y1="85000" x2="34167" y2="8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990" y="1994050"/>
              <a:ext cx="2133600" cy="16002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870954" y="4115535"/>
            <a:ext cx="2702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0800" y="4090460"/>
            <a:ext cx="2702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6827" y="4065385"/>
            <a:ext cx="2702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76573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144000" cy="6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0463"/>
            <a:ext cx="65913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5786438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234315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85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39469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0" y="5972175"/>
            <a:ext cx="327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3" name="Group 23562"/>
          <p:cNvGrpSpPr/>
          <p:nvPr/>
        </p:nvGrpSpPr>
        <p:grpSpPr>
          <a:xfrm>
            <a:off x="339436" y="1022237"/>
            <a:ext cx="2632364" cy="2106148"/>
            <a:chOff x="339436" y="1022237"/>
            <a:chExt cx="2632364" cy="2106148"/>
          </a:xfrm>
        </p:grpSpPr>
        <p:grpSp>
          <p:nvGrpSpPr>
            <p:cNvPr id="23559" name="Group 23558"/>
            <p:cNvGrpSpPr/>
            <p:nvPr/>
          </p:nvGrpSpPr>
          <p:grpSpPr>
            <a:xfrm>
              <a:off x="339436" y="1022237"/>
              <a:ext cx="2632364" cy="2106148"/>
              <a:chOff x="339436" y="941852"/>
              <a:chExt cx="2632364" cy="2106148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39436" y="942975"/>
                <a:ext cx="2632364" cy="2105025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3556" name="Picture 2355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273" b="92235" l="10000" r="90000">
                            <a14:foregroundMark x1="62667" y1="34091" x2="62667" y2="34091"/>
                            <a14:backgroundMark x1="61667" y1="90341" x2="61667" y2="903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" y="941852"/>
                <a:ext cx="2057400" cy="1810512"/>
              </a:xfrm>
              <a:prstGeom prst="rect">
                <a:avLst/>
              </a:prstGeom>
            </p:spPr>
          </p:pic>
        </p:grpSp>
        <p:sp>
          <p:nvSpPr>
            <p:cNvPr id="23561" name="Oval 23560"/>
            <p:cNvSpPr/>
            <p:nvPr/>
          </p:nvSpPr>
          <p:spPr>
            <a:xfrm>
              <a:off x="2211027" y="2391244"/>
              <a:ext cx="589323" cy="5893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</a:rPr>
                <a:t>1</a:t>
              </a:r>
              <a:endParaRPr lang="vi-VN" sz="4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3570" name="Group 23569"/>
          <p:cNvGrpSpPr/>
          <p:nvPr/>
        </p:nvGrpSpPr>
        <p:grpSpPr>
          <a:xfrm>
            <a:off x="3542348" y="1032785"/>
            <a:ext cx="4730043" cy="3344179"/>
            <a:chOff x="3542348" y="1032785"/>
            <a:chExt cx="4730043" cy="3344179"/>
          </a:xfrm>
        </p:grpSpPr>
        <p:sp>
          <p:nvSpPr>
            <p:cNvPr id="23564" name="Trapezoid 23563"/>
            <p:cNvSpPr/>
            <p:nvPr/>
          </p:nvSpPr>
          <p:spPr>
            <a:xfrm>
              <a:off x="4843391" y="1054100"/>
              <a:ext cx="3429000" cy="2161149"/>
            </a:xfrm>
            <a:prstGeom prst="trapezoid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569" name="Group 23568"/>
            <p:cNvGrpSpPr/>
            <p:nvPr/>
          </p:nvGrpSpPr>
          <p:grpSpPr>
            <a:xfrm>
              <a:off x="3542348" y="1032785"/>
              <a:ext cx="4468091" cy="3344179"/>
              <a:chOff x="3171125" y="837871"/>
              <a:chExt cx="5249135" cy="3842864"/>
            </a:xfrm>
          </p:grpSpPr>
          <p:pic>
            <p:nvPicPr>
              <p:cNvPr id="23568" name="Picture 2356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1125" y="1632735"/>
                <a:ext cx="3048000" cy="30480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981" y="837871"/>
                <a:ext cx="3048000" cy="30480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2260" y="1533821"/>
                <a:ext cx="3048000" cy="3048000"/>
              </a:xfrm>
              <a:prstGeom prst="rect">
                <a:avLst/>
              </a:prstGeom>
            </p:spPr>
          </p:pic>
        </p:grpSp>
      </p:grpSp>
      <p:sp>
        <p:nvSpPr>
          <p:cNvPr id="60" name="Oval 59"/>
          <p:cNvSpPr/>
          <p:nvPr/>
        </p:nvSpPr>
        <p:spPr>
          <a:xfrm>
            <a:off x="6241898" y="2502522"/>
            <a:ext cx="589323" cy="5893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vi-VN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3574" name="Group 23573"/>
          <p:cNvGrpSpPr/>
          <p:nvPr/>
        </p:nvGrpSpPr>
        <p:grpSpPr>
          <a:xfrm>
            <a:off x="3989388" y="3498850"/>
            <a:ext cx="3429000" cy="3124200"/>
            <a:chOff x="3989388" y="3498850"/>
            <a:chExt cx="3429000" cy="3124200"/>
          </a:xfrm>
        </p:grpSpPr>
        <p:grpSp>
          <p:nvGrpSpPr>
            <p:cNvPr id="12" name="Group 11"/>
            <p:cNvGrpSpPr/>
            <p:nvPr/>
          </p:nvGrpSpPr>
          <p:grpSpPr>
            <a:xfrm>
              <a:off x="3989388" y="3498850"/>
              <a:ext cx="3429000" cy="3124200"/>
              <a:chOff x="27709" y="977900"/>
              <a:chExt cx="3429000" cy="312420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7709" y="977900"/>
                <a:ext cx="3429000" cy="31242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7709" y="1131887"/>
                <a:ext cx="3429000" cy="2742478"/>
                <a:chOff x="27709" y="1131887"/>
                <a:chExt cx="3429000" cy="2742478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10000" b="924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131887"/>
                  <a:ext cx="1991360" cy="1422400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10000" b="924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5349" y="1194593"/>
                  <a:ext cx="1991360" cy="1422400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10000" b="924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9" y="2297978"/>
                  <a:ext cx="1991360" cy="1422400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10000" b="924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0658" y="2451965"/>
                  <a:ext cx="1991360" cy="1422400"/>
                </a:xfrm>
                <a:prstGeom prst="rect">
                  <a:avLst/>
                </a:prstGeom>
              </p:spPr>
            </p:pic>
          </p:grpSp>
        </p:grpSp>
        <p:sp>
          <p:nvSpPr>
            <p:cNvPr id="61" name="Oval 60"/>
            <p:cNvSpPr/>
            <p:nvPr/>
          </p:nvSpPr>
          <p:spPr>
            <a:xfrm>
              <a:off x="6766719" y="4832221"/>
              <a:ext cx="589323" cy="5893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</a:rPr>
                <a:t>4</a:t>
              </a:r>
              <a:endParaRPr lang="vi-VN" sz="4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3573" name="Group 23572"/>
          <p:cNvGrpSpPr/>
          <p:nvPr/>
        </p:nvGrpSpPr>
        <p:grpSpPr>
          <a:xfrm>
            <a:off x="160954" y="3358138"/>
            <a:ext cx="4169274" cy="3506842"/>
            <a:chOff x="160954" y="3358138"/>
            <a:chExt cx="4169274" cy="3506842"/>
          </a:xfrm>
        </p:grpSpPr>
        <p:sp>
          <p:nvSpPr>
            <p:cNvPr id="23571" name="Regular Pentagon 23570"/>
            <p:cNvSpPr/>
            <p:nvPr/>
          </p:nvSpPr>
          <p:spPr>
            <a:xfrm>
              <a:off x="160954" y="3425102"/>
              <a:ext cx="3303588" cy="2970213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572" name="Picture 2357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2442" b="81628" l="1512" r="502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16" y="3358138"/>
              <a:ext cx="2361731" cy="236173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2442" b="81628" l="1512" r="502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497" y="3746932"/>
              <a:ext cx="2361731" cy="236173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2442" b="81628" l="1512" r="502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256" y="4503249"/>
              <a:ext cx="2361731" cy="2361731"/>
            </a:xfrm>
            <a:prstGeom prst="rect">
              <a:avLst/>
            </a:prstGeom>
          </p:spPr>
        </p:pic>
      </p:grpSp>
      <p:sp>
        <p:nvSpPr>
          <p:cNvPr id="67" name="Oval 66"/>
          <p:cNvSpPr/>
          <p:nvPr/>
        </p:nvSpPr>
        <p:spPr>
          <a:xfrm>
            <a:off x="1812748" y="3866878"/>
            <a:ext cx="589323" cy="5893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vi-VN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5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5000">
              <a:schemeClr val="tx2">
                <a:lumMod val="20000"/>
                <a:lumOff val="8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2: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vị trí thứ mấy trong dãy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b="1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916737" y="3940773"/>
            <a:ext cx="203773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2</a:t>
            </a:r>
            <a:endParaRPr lang="vi-VN" sz="13000" dirty="0"/>
          </a:p>
        </p:txBody>
      </p:sp>
      <p:sp>
        <p:nvSpPr>
          <p:cNvPr id="39" name="Rectangle 38"/>
          <p:cNvSpPr/>
          <p:nvPr/>
        </p:nvSpPr>
        <p:spPr>
          <a:xfrm>
            <a:off x="3370531" y="3926918"/>
            <a:ext cx="250100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13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9592" y="3940773"/>
            <a:ext cx="111761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13000" dirty="0"/>
          </a:p>
        </p:txBody>
      </p:sp>
      <p:sp>
        <p:nvSpPr>
          <p:cNvPr id="32" name="Rectangle 31"/>
          <p:cNvSpPr/>
          <p:nvPr/>
        </p:nvSpPr>
        <p:spPr>
          <a:xfrm>
            <a:off x="5402663" y="3926918"/>
            <a:ext cx="250100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en-US" sz="13000" b="1" dirty="0">
                <a:solidFill>
                  <a:schemeClr val="accent1">
                    <a:lumMod val="50000"/>
                  </a:schemeClr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4</a:t>
            </a:r>
            <a:endParaRPr lang="vi-VN" sz="1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Câu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29600" y="30734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68" y="1447800"/>
            <a:ext cx="1587820" cy="271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0" y="1408211"/>
            <a:ext cx="1542437" cy="26971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32" y="1439260"/>
            <a:ext cx="1542437" cy="269710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21" y="1422066"/>
            <a:ext cx="1542437" cy="269710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7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8" grpId="0"/>
      <p:bldP spid="39" grpId="0"/>
      <p:bldP spid="40" grpId="0"/>
      <p:bldP spid="3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Wave 39"/>
          <p:cNvSpPr/>
          <p:nvPr/>
        </p:nvSpPr>
        <p:spPr>
          <a:xfrm rot="6975169">
            <a:off x="4021810" y="2893555"/>
            <a:ext cx="6167364" cy="66964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Wave 38"/>
          <p:cNvSpPr/>
          <p:nvPr/>
        </p:nvSpPr>
        <p:spPr>
          <a:xfrm rot="6289525">
            <a:off x="38947" y="2595488"/>
            <a:ext cx="5475771" cy="669648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52626"/>
            <a:ext cx="8458200" cy="86177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Bé hãy tìm con đường thứ mấy giúp bạn thỏ về đến nhà?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Wave 32"/>
          <p:cNvSpPr/>
          <p:nvPr/>
        </p:nvSpPr>
        <p:spPr>
          <a:xfrm rot="7132810">
            <a:off x="3103904" y="3469945"/>
            <a:ext cx="4200164" cy="764974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038600" y="609600"/>
            <a:ext cx="2491596" cy="2971800"/>
            <a:chOff x="5562600" y="805178"/>
            <a:chExt cx="2491596" cy="2971800"/>
          </a:xfrm>
        </p:grpSpPr>
        <p:sp>
          <p:nvSpPr>
            <p:cNvPr id="34" name="Rectangle 33"/>
            <p:cNvSpPr/>
            <p:nvPr/>
          </p:nvSpPr>
          <p:spPr>
            <a:xfrm>
              <a:off x="5562600" y="1719578"/>
              <a:ext cx="2438400" cy="2057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615796" y="805178"/>
              <a:ext cx="2438400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6396" y="2862578"/>
              <a:ext cx="5334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20596" y="2288538"/>
              <a:ext cx="36576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68396" y="2294888"/>
              <a:ext cx="38100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4419600" y="5886271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7200" dirty="0"/>
          </a:p>
        </p:txBody>
      </p:sp>
      <p:sp>
        <p:nvSpPr>
          <p:cNvPr id="43" name="Rectangle 42"/>
          <p:cNvSpPr/>
          <p:nvPr/>
        </p:nvSpPr>
        <p:spPr>
          <a:xfrm>
            <a:off x="1600200" y="5519647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7200" dirty="0"/>
          </a:p>
        </p:txBody>
      </p:sp>
      <p:pic>
        <p:nvPicPr>
          <p:cNvPr id="44" name="Picture 3" descr="C:\Users\Administrator\Desktop\Giang b1\tải xuốn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6" b="9866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73" y="4872679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Wave 44"/>
          <p:cNvSpPr/>
          <p:nvPr/>
        </p:nvSpPr>
        <p:spPr>
          <a:xfrm rot="7079616">
            <a:off x="5990832" y="3408145"/>
            <a:ext cx="4670014" cy="66964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914714" y="5715000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4</a:t>
            </a:r>
            <a:endParaRPr lang="vi-VN" sz="7200" dirty="0"/>
          </a:p>
        </p:txBody>
      </p:sp>
      <p:sp>
        <p:nvSpPr>
          <p:cNvPr id="47" name="Rectangle 46"/>
          <p:cNvSpPr/>
          <p:nvPr/>
        </p:nvSpPr>
        <p:spPr>
          <a:xfrm>
            <a:off x="2743200" y="5733871"/>
            <a:ext cx="1476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en-US" sz="7200" b="1" dirty="0">
                <a:solidFill>
                  <a:srgbClr val="00B0F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2</a:t>
            </a:r>
            <a:endParaRPr lang="vi-VN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986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3" grpId="0" animBg="1"/>
      <p:bldP spid="42" grpId="0"/>
      <p:bldP spid="43" grpId="0"/>
      <p:bldP spid="45" grpId="0" animBg="1"/>
      <p:bldP spid="46" grpId="0"/>
      <p:bldP spid="47" grpId="0"/>
      <p:bldP spid="4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178</Words>
  <Application>Microsoft Office PowerPoint</Application>
  <PresentationFormat>On-screen Show (4:3)</PresentationFormat>
  <Paragraphs>66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1_Office Theme</vt:lpstr>
      <vt:lpstr>          Lĩnh vực phát triển nhận thức      </vt:lpstr>
      <vt:lpstr>Dạy trẻ đếm và nhận biết số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Keith La</cp:lastModifiedBy>
  <cp:revision>194</cp:revision>
  <dcterms:created xsi:type="dcterms:W3CDTF">2016-10-17T08:30:31Z</dcterms:created>
  <dcterms:modified xsi:type="dcterms:W3CDTF">2026-01-14T14:25:36Z</dcterms:modified>
</cp:coreProperties>
</file>