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9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C78F76-7F86-460B-A149-18183E326817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C2C33A-F5F7-4B26-99E4-02B0B0F24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251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08CC-AF81-40F4-91A2-CAD93CC2EAC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D4C20-B2F9-481A-8620-654C38F02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054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08CC-AF81-40F4-91A2-CAD93CC2EAC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D4C20-B2F9-481A-8620-654C38F02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03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08CC-AF81-40F4-91A2-CAD93CC2EAC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D4C20-B2F9-481A-8620-654C38F02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320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08CC-AF81-40F4-91A2-CAD93CC2EAC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D4C20-B2F9-481A-8620-654C38F02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737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08CC-AF81-40F4-91A2-CAD93CC2EAC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D4C20-B2F9-481A-8620-654C38F02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347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08CC-AF81-40F4-91A2-CAD93CC2EAC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D4C20-B2F9-481A-8620-654C38F02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098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08CC-AF81-40F4-91A2-CAD93CC2EAC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D4C20-B2F9-481A-8620-654C38F02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76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08CC-AF81-40F4-91A2-CAD93CC2EAC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D4C20-B2F9-481A-8620-654C38F02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919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08CC-AF81-40F4-91A2-CAD93CC2EAC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D4C20-B2F9-481A-8620-654C38F02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591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08CC-AF81-40F4-91A2-CAD93CC2EAC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D4C20-B2F9-481A-8620-654C38F02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235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08CC-AF81-40F4-91A2-CAD93CC2EAC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D4C20-B2F9-481A-8620-654C38F02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06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F08CC-AF81-40F4-91A2-CAD93CC2EAC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D4C20-B2F9-481A-8620-654C38F02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584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Q34DSTjsLQ&amp;vl=en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4264" y="476672"/>
            <a:ext cx="8791253" cy="22775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all" spc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thơ: “đêm noel”</a:t>
            </a:r>
          </a:p>
          <a:p>
            <a:pPr algn="ctr"/>
            <a:r>
              <a:rPr lang="en-US" sz="54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(Nguyễn Lãm Thắng)</a:t>
            </a:r>
            <a:endParaRPr lang="en-US" sz="5400" b="1" cap="all" spc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1075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hlinkClick r:id="rId3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916832"/>
            <a:ext cx="4032448" cy="3459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39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77104" y="0"/>
            <a:ext cx="605794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all" spc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thơ: “đêm noel”</a:t>
            </a:r>
            <a:endParaRPr lang="en-US" sz="6000" b="1" cap="all" spc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3991" y="1015663"/>
            <a:ext cx="4210896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vi-VN" sz="2800" smtClean="0">
                <a:solidFill>
                  <a:srgbClr val="FFFF00"/>
                </a:solidFill>
              </a:rPr>
              <a:t>Bố hái những chùm sao</a:t>
            </a:r>
            <a:br>
              <a:rPr lang="vi-VN" sz="2800" smtClean="0">
                <a:solidFill>
                  <a:srgbClr val="FFFF00"/>
                </a:solidFill>
              </a:rPr>
            </a:br>
            <a:r>
              <a:rPr lang="vi-VN" sz="2800" smtClean="0">
                <a:solidFill>
                  <a:srgbClr val="FFFF00"/>
                </a:solidFill>
              </a:rPr>
              <a:t>Trên nền trời xa tít</a:t>
            </a:r>
            <a:br>
              <a:rPr lang="vi-VN" sz="2800" smtClean="0">
                <a:solidFill>
                  <a:srgbClr val="FFFF00"/>
                </a:solidFill>
              </a:rPr>
            </a:br>
            <a:r>
              <a:rPr lang="vi-VN" sz="2800" smtClean="0">
                <a:solidFill>
                  <a:srgbClr val="FFFF00"/>
                </a:solidFill>
              </a:rPr>
              <a:t>Rối bố đem gắn vào</a:t>
            </a:r>
            <a:br>
              <a:rPr lang="vi-VN" sz="2800" smtClean="0">
                <a:solidFill>
                  <a:srgbClr val="FFFF00"/>
                </a:solidFill>
              </a:rPr>
            </a:br>
            <a:r>
              <a:rPr lang="vi-VN" sz="2800" smtClean="0">
                <a:solidFill>
                  <a:srgbClr val="FFFF00"/>
                </a:solidFill>
              </a:rPr>
              <a:t>Trên cây thông xanh biếc</a:t>
            </a:r>
            <a:br>
              <a:rPr lang="vi-VN" sz="2800" smtClean="0">
                <a:solidFill>
                  <a:srgbClr val="FFFF00"/>
                </a:solidFill>
              </a:rPr>
            </a:br>
            <a:endParaRPr lang="en-US" sz="2800" b="1" cap="none" spc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06074" y="4680308"/>
            <a:ext cx="4126451" cy="181588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vi-VN" sz="2800" smtClean="0">
                <a:solidFill>
                  <a:srgbClr val="FFFF00"/>
                </a:solidFill>
              </a:rPr>
              <a:t>Những gói quà của mẹ</a:t>
            </a:r>
            <a:br>
              <a:rPr lang="vi-VN" sz="2800" smtClean="0">
                <a:solidFill>
                  <a:srgbClr val="FFFF00"/>
                </a:solidFill>
              </a:rPr>
            </a:br>
            <a:r>
              <a:rPr lang="vi-VN" sz="2800" smtClean="0">
                <a:solidFill>
                  <a:srgbClr val="FFFF00"/>
                </a:solidFill>
              </a:rPr>
              <a:t>Lủng lẳng trên cành xinh</a:t>
            </a:r>
            <a:br>
              <a:rPr lang="vi-VN" sz="2800" smtClean="0">
                <a:solidFill>
                  <a:srgbClr val="FFFF00"/>
                </a:solidFill>
              </a:rPr>
            </a:br>
            <a:r>
              <a:rPr lang="vi-VN" sz="2800" smtClean="0">
                <a:solidFill>
                  <a:srgbClr val="FFFF00"/>
                </a:solidFill>
              </a:rPr>
              <a:t>Bé ngồi nghe mẹ kể</a:t>
            </a:r>
            <a:br>
              <a:rPr lang="vi-VN" sz="2800" smtClean="0">
                <a:solidFill>
                  <a:srgbClr val="FFFF00"/>
                </a:solidFill>
              </a:rPr>
            </a:br>
            <a:r>
              <a:rPr lang="vi-VN" sz="2800" smtClean="0">
                <a:solidFill>
                  <a:srgbClr val="FFFF00"/>
                </a:solidFill>
              </a:rPr>
              <a:t>Chuyện ông già Noel</a:t>
            </a:r>
            <a:endParaRPr lang="en-US" sz="2800" b="1" cap="none" spc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79712" y="2864426"/>
            <a:ext cx="4504759" cy="181588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vi-VN" sz="2800" smtClean="0">
                <a:solidFill>
                  <a:srgbClr val="FFFF00"/>
                </a:solidFill>
              </a:rPr>
              <a:t>Đêm nay không trăng sáng</a:t>
            </a:r>
            <a:br>
              <a:rPr lang="vi-VN" sz="2800" smtClean="0">
                <a:solidFill>
                  <a:srgbClr val="FFFF00"/>
                </a:solidFill>
              </a:rPr>
            </a:br>
            <a:r>
              <a:rPr lang="vi-VN" sz="2800" smtClean="0">
                <a:solidFill>
                  <a:srgbClr val="FFFF00"/>
                </a:solidFill>
              </a:rPr>
              <a:t>Vẫn rực rỡ sắc màu</a:t>
            </a:r>
            <a:br>
              <a:rPr lang="vi-VN" sz="2800" smtClean="0">
                <a:solidFill>
                  <a:srgbClr val="FFFF00"/>
                </a:solidFill>
              </a:rPr>
            </a:br>
            <a:r>
              <a:rPr lang="vi-VN" sz="2800" smtClean="0">
                <a:solidFill>
                  <a:srgbClr val="FFFF00"/>
                </a:solidFill>
              </a:rPr>
              <a:t>Bé nhìn cây thông đứng</a:t>
            </a:r>
            <a:br>
              <a:rPr lang="vi-VN" sz="2800" smtClean="0">
                <a:solidFill>
                  <a:srgbClr val="FFFF00"/>
                </a:solidFill>
              </a:rPr>
            </a:br>
            <a:r>
              <a:rPr lang="vi-VN" sz="2800" smtClean="0">
                <a:solidFill>
                  <a:srgbClr val="FFFF00"/>
                </a:solidFill>
              </a:rPr>
              <a:t>Nhấp nháy hoài mắt sao...</a:t>
            </a:r>
            <a:endParaRPr lang="en-US" sz="28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86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32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</dc:creator>
  <cp:lastModifiedBy>Nguyen </cp:lastModifiedBy>
  <cp:revision>4</cp:revision>
  <dcterms:created xsi:type="dcterms:W3CDTF">2020-12-12T13:24:28Z</dcterms:created>
  <dcterms:modified xsi:type="dcterms:W3CDTF">2020-12-12T13:56:12Z</dcterms:modified>
</cp:coreProperties>
</file>