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6944D-2A03-4B7F-9F81-7A2FBE7CEB67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6B6F5-EDB9-484D-A36A-A1C35D682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272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6944D-2A03-4B7F-9F81-7A2FBE7CEB67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6B6F5-EDB9-484D-A36A-A1C35D682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049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6944D-2A03-4B7F-9F81-7A2FBE7CEB67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6B6F5-EDB9-484D-A36A-A1C35D682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665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6944D-2A03-4B7F-9F81-7A2FBE7CEB67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6B6F5-EDB9-484D-A36A-A1C35D682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474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6944D-2A03-4B7F-9F81-7A2FBE7CEB67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6B6F5-EDB9-484D-A36A-A1C35D682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997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6944D-2A03-4B7F-9F81-7A2FBE7CEB67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6B6F5-EDB9-484D-A36A-A1C35D682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613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6944D-2A03-4B7F-9F81-7A2FBE7CEB67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6B6F5-EDB9-484D-A36A-A1C35D682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425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6944D-2A03-4B7F-9F81-7A2FBE7CEB67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6B6F5-EDB9-484D-A36A-A1C35D682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513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6944D-2A03-4B7F-9F81-7A2FBE7CEB67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6B6F5-EDB9-484D-A36A-A1C35D682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561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6944D-2A03-4B7F-9F81-7A2FBE7CEB67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6B6F5-EDB9-484D-A36A-A1C35D682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170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6944D-2A03-4B7F-9F81-7A2FBE7CEB67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6B6F5-EDB9-484D-A36A-A1C35D682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697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E6944D-2A03-4B7F-9F81-7A2FBE7CEB67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16B6F5-EDB9-484D-A36A-A1C35D682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332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0Rfk80JTqO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veJREB-4lQU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11560" y="1484784"/>
            <a:ext cx="27142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TRUYỆN:</a:t>
            </a:r>
            <a:endParaRPr lang="en-US" sz="5400" b="1" cap="none" spc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7544" y="3212976"/>
            <a:ext cx="8136904" cy="221947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</a:bodyPr>
          <a:lstStyle/>
          <a:p>
            <a:pPr algn="ctr"/>
            <a:r>
              <a:rPr lang="en-US" sz="5400" b="1" cap="none" spc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Món quà của cô giáo</a:t>
            </a:r>
            <a:endParaRPr lang="en-US" sz="5400" b="1" cap="none" spc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16581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hlinkClick r:id="rId2"/>
              </a:rPr>
              <a:t>The Teacher Song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174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538838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1592768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6767081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6443904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915020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hlinkClick r:id="rId2"/>
              </a:rPr>
              <a:t>Truyện: "Món quà của cô giáo"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560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19</Words>
  <Application>Microsoft Office PowerPoint</Application>
  <PresentationFormat>On-screen Show (4:3)</PresentationFormat>
  <Paragraphs>4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The Teacher Song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Truyện: "Món quà của cô giáo"</vt:lpstr>
    </vt:vector>
  </TitlesOfParts>
  <Company>Truong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</dc:creator>
  <cp:lastModifiedBy>Nguyen </cp:lastModifiedBy>
  <cp:revision>4</cp:revision>
  <dcterms:created xsi:type="dcterms:W3CDTF">2020-11-03T12:01:55Z</dcterms:created>
  <dcterms:modified xsi:type="dcterms:W3CDTF">2020-11-06T14:12:29Z</dcterms:modified>
</cp:coreProperties>
</file>