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31" d="100"/>
          <a:sy n="131" d="100"/>
        </p:scale>
        <p:origin x="1044" y="12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47E87-B0F1-4CA3-8766-C06528097D11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9C676-445A-4347-A64E-E1825E0F0F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489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47E87-B0F1-4CA3-8766-C06528097D11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9C676-445A-4347-A64E-E1825E0F0F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4403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47E87-B0F1-4CA3-8766-C06528097D11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9C676-445A-4347-A64E-E1825E0F0F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6268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47E87-B0F1-4CA3-8766-C06528097D11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9C676-445A-4347-A64E-E1825E0F0F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1990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47E87-B0F1-4CA3-8766-C06528097D11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9C676-445A-4347-A64E-E1825E0F0F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0743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47E87-B0F1-4CA3-8766-C06528097D11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9C676-445A-4347-A64E-E1825E0F0F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4961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47E87-B0F1-4CA3-8766-C06528097D11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9C676-445A-4347-A64E-E1825E0F0F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066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47E87-B0F1-4CA3-8766-C06528097D11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9C676-445A-4347-A64E-E1825E0F0F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198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47E87-B0F1-4CA3-8766-C06528097D11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9C676-445A-4347-A64E-E1825E0F0F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961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47E87-B0F1-4CA3-8766-C06528097D11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9C676-445A-4347-A64E-E1825E0F0F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9163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47E87-B0F1-4CA3-8766-C06528097D11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9C676-445A-4347-A64E-E1825E0F0F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984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647E87-B0F1-4CA3-8766-C06528097D11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A9C676-445A-4347-A64E-E1825E0F0F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664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hơ: Thăm nhà bà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4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545226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Thử nghiệm tài khoả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361183" y="0"/>
            <a:ext cx="2807435" cy="224676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  <a:effectLst/>
              </a:rPr>
              <a:t>Bà</a:t>
            </a:r>
            <a:r>
              <a:rPr lang="en-US" sz="28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  <a:effectLst/>
              </a:rPr>
              <a:t> </a:t>
            </a:r>
            <a:r>
              <a:rPr lang="en-US" sz="28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  <a:effectLst/>
              </a:rPr>
              <a:t>đi</a:t>
            </a:r>
            <a:r>
              <a:rPr lang="en-US" sz="28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  <a:effectLst/>
              </a:rPr>
              <a:t> </a:t>
            </a:r>
            <a:r>
              <a:rPr lang="en-US" sz="28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  <a:effectLst/>
              </a:rPr>
              <a:t>vắng</a:t>
            </a:r>
            <a:endParaRPr lang="en-US" sz="28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FF00"/>
              </a:solidFill>
              <a:effectLst/>
            </a:endParaRPr>
          </a:p>
          <a:p>
            <a:pPr algn="ctr"/>
            <a:r>
              <a:rPr lang="en-US" sz="28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</a:rPr>
              <a:t>Có</a:t>
            </a:r>
            <a:r>
              <a:rPr lang="en-US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</a:rPr>
              <a:t>đàn</a:t>
            </a:r>
            <a:r>
              <a:rPr lang="en-US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</a:rPr>
              <a:t>gà</a:t>
            </a:r>
            <a:endParaRPr lang="en-US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FF00"/>
              </a:solidFill>
            </a:endParaRPr>
          </a:p>
          <a:p>
            <a:pPr algn="ctr"/>
            <a:r>
              <a:rPr lang="en-US" sz="28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  <a:effectLst/>
              </a:rPr>
              <a:t>Chơi</a:t>
            </a:r>
            <a:r>
              <a:rPr lang="en-US" sz="28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  <a:effectLst/>
              </a:rPr>
              <a:t> </a:t>
            </a:r>
            <a:r>
              <a:rPr lang="en-US" sz="28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  <a:effectLst/>
              </a:rPr>
              <a:t>ngoài</a:t>
            </a:r>
            <a:r>
              <a:rPr lang="en-US" sz="28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  <a:effectLst/>
              </a:rPr>
              <a:t> </a:t>
            </a:r>
            <a:r>
              <a:rPr lang="en-US" sz="28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  <a:effectLst/>
              </a:rPr>
              <a:t>nắng</a:t>
            </a:r>
            <a:endParaRPr lang="en-US" sz="28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FF00"/>
              </a:solidFill>
              <a:effectLst/>
            </a:endParaRPr>
          </a:p>
          <a:p>
            <a:pPr algn="ctr"/>
            <a:r>
              <a:rPr lang="en-US" sz="28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</a:rPr>
              <a:t>Cháu</a:t>
            </a:r>
            <a:r>
              <a:rPr lang="en-US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</a:rPr>
              <a:t>đứng</a:t>
            </a:r>
            <a:r>
              <a:rPr lang="en-US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</a:rPr>
              <a:t>ngắm</a:t>
            </a:r>
            <a:r>
              <a:rPr lang="en-US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</a:rPr>
              <a:t> </a:t>
            </a:r>
          </a:p>
          <a:p>
            <a:pPr algn="ctr"/>
            <a:r>
              <a:rPr lang="en-US" sz="28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</a:rPr>
              <a:t>Đàn</a:t>
            </a:r>
            <a:r>
              <a:rPr lang="en-US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</a:rPr>
              <a:t>gà</a:t>
            </a:r>
            <a:r>
              <a:rPr lang="en-US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</a:rPr>
              <a:t> con</a:t>
            </a:r>
          </a:p>
        </p:txBody>
      </p:sp>
    </p:spTree>
    <p:extLst>
      <p:ext uri="{BB962C8B-B14F-4D97-AF65-F5344CB8AC3E}">
        <p14:creationId xmlns:p14="http://schemas.microsoft.com/office/powerpoint/2010/main" val="7855105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074" name="Picture 2" descr="Bài thơ: Thăm nhà bà - Thư viện mầm n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381000" y="285749"/>
            <a:ext cx="26670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/>
              </a:rPr>
              <a:t>Rồi</a:t>
            </a:r>
            <a:r>
              <a:rPr lang="en-US" sz="24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/>
              </a:rPr>
              <a:t> </a:t>
            </a:r>
            <a:r>
              <a:rPr lang="en-US" sz="24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/>
              </a:rPr>
              <a:t>gọi</a:t>
            </a:r>
            <a:r>
              <a:rPr lang="en-US" sz="24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/>
              </a:rPr>
              <a:t> </a:t>
            </a:r>
            <a:r>
              <a:rPr lang="en-US" sz="24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/>
              </a:rPr>
              <a:t>luôn</a:t>
            </a:r>
            <a:endParaRPr lang="en-US" sz="2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2060"/>
              </a:solidFill>
              <a:effectLst/>
            </a:endParaRPr>
          </a:p>
          <a:p>
            <a:pPr algn="ctr"/>
            <a:r>
              <a:rPr lang="en-US" sz="2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</a:rPr>
              <a:t>Bập</a:t>
            </a:r>
            <a:r>
              <a:rPr lang="en-US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</a:rPr>
              <a:t>bập</a:t>
            </a:r>
            <a:r>
              <a:rPr lang="en-US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</a:rPr>
              <a:t>bập</a:t>
            </a:r>
            <a:endParaRPr lang="en-US" sz="2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2060"/>
              </a:solidFill>
            </a:endParaRPr>
          </a:p>
          <a:p>
            <a:pPr algn="ctr"/>
            <a:r>
              <a:rPr lang="en-US" sz="24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/>
              </a:rPr>
              <a:t>Chúng</a:t>
            </a:r>
            <a:r>
              <a:rPr lang="en-US" sz="24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/>
              </a:rPr>
              <a:t> </a:t>
            </a:r>
            <a:r>
              <a:rPr lang="en-US" sz="24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/>
              </a:rPr>
              <a:t>lật</a:t>
            </a:r>
            <a:r>
              <a:rPr lang="en-US" sz="24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/>
              </a:rPr>
              <a:t> </a:t>
            </a:r>
            <a:r>
              <a:rPr lang="en-US" sz="24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/>
              </a:rPr>
              <a:t>đật</a:t>
            </a:r>
            <a:endParaRPr lang="en-US" sz="2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2060"/>
              </a:solidFill>
              <a:effectLst/>
            </a:endParaRPr>
          </a:p>
          <a:p>
            <a:pPr algn="ctr"/>
            <a:r>
              <a:rPr lang="en-US" sz="2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</a:rPr>
              <a:t>Chạy</a:t>
            </a:r>
            <a:r>
              <a:rPr lang="en-US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</a:rPr>
              <a:t>vòng</a:t>
            </a:r>
            <a:r>
              <a:rPr lang="en-US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</a:rPr>
              <a:t>quanh</a:t>
            </a:r>
            <a:endParaRPr lang="en-US" sz="2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2060"/>
              </a:solidFill>
            </a:endParaRPr>
          </a:p>
          <a:p>
            <a:pPr algn="ctr"/>
            <a:r>
              <a:rPr lang="en-US" sz="24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/>
              </a:rPr>
              <a:t>Xúm</a:t>
            </a:r>
            <a:r>
              <a:rPr lang="en-US" sz="24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/>
              </a:rPr>
              <a:t> </a:t>
            </a:r>
            <a:r>
              <a:rPr lang="en-US" sz="24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/>
              </a:rPr>
              <a:t>vòng</a:t>
            </a:r>
            <a:r>
              <a:rPr lang="en-US" sz="24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/>
              </a:rPr>
              <a:t> </a:t>
            </a:r>
            <a:r>
              <a:rPr lang="en-US" sz="24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/>
              </a:rPr>
              <a:t>quanh</a:t>
            </a:r>
            <a:endParaRPr lang="en-US" sz="2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2060"/>
              </a:solidFill>
              <a:effectLst/>
            </a:endParaRPr>
          </a:p>
          <a:p>
            <a:pPr algn="ctr"/>
            <a:r>
              <a:rPr lang="en-US" sz="2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</a:rPr>
              <a:t>Kêu</a:t>
            </a:r>
            <a:r>
              <a:rPr lang="en-US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</a:rPr>
              <a:t>chiếp</a:t>
            </a:r>
            <a:r>
              <a:rPr lang="en-US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</a:rPr>
              <a:t>chiếp</a:t>
            </a:r>
            <a:endParaRPr lang="en-US" sz="2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2060"/>
              </a:solidFill>
            </a:endParaRPr>
          </a:p>
          <a:p>
            <a:pPr algn="ctr"/>
            <a:r>
              <a:rPr lang="en-US" sz="24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/>
              </a:rPr>
              <a:t>Gà</a:t>
            </a:r>
            <a:r>
              <a:rPr lang="en-US" sz="24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/>
              </a:rPr>
              <a:t> </a:t>
            </a:r>
            <a:r>
              <a:rPr lang="en-US" sz="24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/>
              </a:rPr>
              <a:t>mải</a:t>
            </a:r>
            <a:r>
              <a:rPr lang="en-US" sz="24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/>
              </a:rPr>
              <a:t> </a:t>
            </a:r>
            <a:r>
              <a:rPr lang="en-US" sz="24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/>
              </a:rPr>
              <a:t>miết</a:t>
            </a:r>
            <a:endParaRPr lang="en-US" sz="2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2060"/>
              </a:solidFill>
              <a:effectLst/>
            </a:endParaRPr>
          </a:p>
          <a:p>
            <a:pPr algn="ctr"/>
            <a:r>
              <a:rPr lang="en-US" sz="2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</a:rPr>
              <a:t>Nhặt</a:t>
            </a:r>
            <a:r>
              <a:rPr lang="en-US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</a:rPr>
              <a:t>thóc</a:t>
            </a:r>
            <a:r>
              <a:rPr lang="en-US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</a:rPr>
              <a:t>vàng</a:t>
            </a:r>
            <a:endParaRPr lang="en-US" sz="2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206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498848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 descr="Bài thơ: Thăm nhà bà - Thư viện mầm n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09" y="-95250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2574083" y="57150"/>
            <a:ext cx="2930610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Cháu</a:t>
            </a:r>
            <a:r>
              <a:rPr lang="en-US" sz="32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r>
              <a:rPr lang="en-US" sz="32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nhẹ</a:t>
            </a:r>
            <a:r>
              <a:rPr lang="en-US" sz="32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r>
              <a:rPr lang="en-US" sz="32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nhàng</a:t>
            </a:r>
            <a:endParaRPr lang="en-US" sz="32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  <a:p>
            <a:pPr algn="ctr"/>
            <a:r>
              <a:rPr lang="en-US" sz="32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Ùa</a:t>
            </a: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2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vào</a:t>
            </a: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2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mát</a:t>
            </a:r>
            <a:endParaRPr lang="en-US" sz="32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6666252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Thử nghiệm tài khoả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76200" y="83127"/>
            <a:ext cx="4331635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dirty="0" err="1">
                <a:ln w="1905"/>
                <a:solidFill>
                  <a:srgbClr val="FFFF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Đàm</a:t>
            </a:r>
            <a:r>
              <a:rPr lang="en-US" sz="3600" b="1" dirty="0">
                <a:ln w="1905"/>
                <a:solidFill>
                  <a:srgbClr val="FFFF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dirty="0" err="1">
                <a:ln w="1905"/>
                <a:solidFill>
                  <a:srgbClr val="FFFF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thoại</a:t>
            </a:r>
            <a:r>
              <a:rPr lang="en-US" sz="3600" b="1" dirty="0">
                <a:ln w="1905"/>
                <a:solidFill>
                  <a:srgbClr val="FFFF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– </a:t>
            </a:r>
            <a:r>
              <a:rPr lang="en-US" sz="3600" b="1" dirty="0" err="1">
                <a:ln w="1905"/>
                <a:solidFill>
                  <a:srgbClr val="FFFF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trích</a:t>
            </a:r>
            <a:r>
              <a:rPr lang="en-US" sz="3600" b="1" dirty="0">
                <a:ln w="1905"/>
                <a:solidFill>
                  <a:srgbClr val="FFFF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dirty="0" err="1">
                <a:ln w="1905"/>
                <a:solidFill>
                  <a:srgbClr val="FFFF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dẫn</a:t>
            </a:r>
            <a:endParaRPr lang="en-US" sz="3600" b="1" cap="none" spc="0" dirty="0">
              <a:ln w="1905"/>
              <a:solidFill>
                <a:srgbClr val="FFFF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285250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Bài thơ: Thăm nhà bà - Thư viện mầm n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439611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Bài thơ: Thăm nhà bà - Thư viện mầm n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09" y="-95250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73597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Thơ: Thăm nhà bà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4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17318" y="11121"/>
            <a:ext cx="2395207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err="1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Trẻ</a:t>
            </a:r>
            <a:r>
              <a:rPr lang="en-US" sz="3600" b="1" cap="none" spc="0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600" b="1" cap="none" spc="0" dirty="0" err="1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đọc</a:t>
            </a:r>
            <a:r>
              <a:rPr lang="en-US" sz="3600" b="1" cap="none" spc="0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600" b="1" cap="none" spc="0" dirty="0" err="1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thơ</a:t>
            </a:r>
            <a:endParaRPr lang="en-US" sz="36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578176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53</Words>
  <Application>Microsoft Office PowerPoint</Application>
  <PresentationFormat>On-screen Show (16:9)</PresentationFormat>
  <Paragraphs>17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SKY</dc:creator>
  <cp:lastModifiedBy>Keith La</cp:lastModifiedBy>
  <cp:revision>5</cp:revision>
  <dcterms:created xsi:type="dcterms:W3CDTF">2020-10-26T00:29:31Z</dcterms:created>
  <dcterms:modified xsi:type="dcterms:W3CDTF">2026-01-14T14:20:45Z</dcterms:modified>
</cp:coreProperties>
</file>