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70" r:id="rId5"/>
    <p:sldId id="271" r:id="rId6"/>
    <p:sldId id="274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5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8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1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7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0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3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618D3-482E-4281-85D4-DF06AB86E43D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69026-4381-4FBE-BC75-DD897044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3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video" Target="../media/media10.mp4"/><Relationship Id="rId7" Type="http://schemas.openxmlformats.org/officeDocument/2006/relationships/image" Target="../media/image3.png"/><Relationship Id="rId12" Type="http://schemas.openxmlformats.org/officeDocument/2006/relationships/image" Target="../media/image15.jpg"/><Relationship Id="rId2" Type="http://schemas.microsoft.com/office/2007/relationships/media" Target="../media/media10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audio" Target="../media/media11.m4a"/><Relationship Id="rId10" Type="http://schemas.openxmlformats.org/officeDocument/2006/relationships/image" Target="../media/image13.png"/><Relationship Id="rId4" Type="http://schemas.microsoft.com/office/2007/relationships/media" Target="../media/media11.m4a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video" Target="../media/media10.mp4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microsoft.com/office/2007/relationships/media" Target="../media/media10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jpg"/><Relationship Id="rId5" Type="http://schemas.openxmlformats.org/officeDocument/2006/relationships/audio" Target="../media/media12.m4a"/><Relationship Id="rId10" Type="http://schemas.openxmlformats.org/officeDocument/2006/relationships/image" Target="../media/image14.png"/><Relationship Id="rId4" Type="http://schemas.microsoft.com/office/2007/relationships/media" Target="../media/media12.m4a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video" Target="../media/media10.mp4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microsoft.com/office/2007/relationships/media" Target="../media/media10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audio" Target="../media/media13.m4a"/><Relationship Id="rId10" Type="http://schemas.openxmlformats.org/officeDocument/2006/relationships/image" Target="../media/image14.png"/><Relationship Id="rId4" Type="http://schemas.microsoft.com/office/2007/relationships/media" Target="../media/media13.m4a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video" Target="../media/media10.mp4"/><Relationship Id="rId7" Type="http://schemas.openxmlformats.org/officeDocument/2006/relationships/image" Target="../media/image3.png"/><Relationship Id="rId12" Type="http://schemas.openxmlformats.org/officeDocument/2006/relationships/image" Target="../media/image15.jpg"/><Relationship Id="rId2" Type="http://schemas.microsoft.com/office/2007/relationships/media" Target="../media/media10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audio" Target="../media/media14.m4a"/><Relationship Id="rId10" Type="http://schemas.openxmlformats.org/officeDocument/2006/relationships/image" Target="../media/image17.png"/><Relationship Id="rId4" Type="http://schemas.microsoft.com/office/2007/relationships/media" Target="../media/media14.m4a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19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png"/><Relationship Id="rId3" Type="http://schemas.openxmlformats.org/officeDocument/2006/relationships/video" Target="../media/media10.mp4"/><Relationship Id="rId7" Type="http://schemas.openxmlformats.org/officeDocument/2006/relationships/image" Target="../media/image19.jpeg"/><Relationship Id="rId12" Type="http://schemas.openxmlformats.org/officeDocument/2006/relationships/image" Target="../media/image11.png"/><Relationship Id="rId2" Type="http://schemas.microsoft.com/office/2007/relationships/media" Target="../media/media10.mp4"/><Relationship Id="rId16" Type="http://schemas.openxmlformats.org/officeDocument/2006/relationships/image" Target="../media/image2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jpg"/><Relationship Id="rId5" Type="http://schemas.openxmlformats.org/officeDocument/2006/relationships/audio" Target="../media/media17.m4a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microsoft.com/office/2007/relationships/media" Target="../media/media17.m4a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png"/><Relationship Id="rId3" Type="http://schemas.openxmlformats.org/officeDocument/2006/relationships/video" Target="../media/media10.mp4"/><Relationship Id="rId7" Type="http://schemas.openxmlformats.org/officeDocument/2006/relationships/image" Target="../media/image19.jpeg"/><Relationship Id="rId12" Type="http://schemas.openxmlformats.org/officeDocument/2006/relationships/image" Target="../media/image11.png"/><Relationship Id="rId2" Type="http://schemas.microsoft.com/office/2007/relationships/media" Target="../media/media10.mp4"/><Relationship Id="rId16" Type="http://schemas.openxmlformats.org/officeDocument/2006/relationships/image" Target="../media/image2.pn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audio" Target="../media/media18.m4a"/><Relationship Id="rId15" Type="http://schemas.openxmlformats.org/officeDocument/2006/relationships/image" Target="../media/image26.png"/><Relationship Id="rId10" Type="http://schemas.openxmlformats.org/officeDocument/2006/relationships/image" Target="../media/image15.jpg"/><Relationship Id="rId4" Type="http://schemas.microsoft.com/office/2007/relationships/media" Target="../media/media18.m4a"/><Relationship Id="rId9" Type="http://schemas.openxmlformats.org/officeDocument/2006/relationships/image" Target="../media/image13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video" Target="../media/media10.mp4"/><Relationship Id="rId7" Type="http://schemas.openxmlformats.org/officeDocument/2006/relationships/image" Target="../media/image19.jpeg"/><Relationship Id="rId12" Type="http://schemas.openxmlformats.org/officeDocument/2006/relationships/image" Target="../media/image11.png"/><Relationship Id="rId2" Type="http://schemas.microsoft.com/office/2007/relationships/media" Target="../media/media10.mp4"/><Relationship Id="rId16" Type="http://schemas.openxmlformats.org/officeDocument/2006/relationships/image" Target="../media/image2.png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audio" Target="../media/media19.m4a"/><Relationship Id="rId1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microsoft.com/office/2007/relationships/media" Target="../media/media19.m4a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4309" y="414477"/>
            <a:ext cx="577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FA60F-9ADF-4FBF-98D2-7C4C35D84E27}"/>
              </a:ext>
            </a:extLst>
          </p:cNvPr>
          <p:cNvSpPr txBox="1"/>
          <p:nvPr/>
        </p:nvSpPr>
        <p:spPr>
          <a:xfrm>
            <a:off x="2251587" y="2168825"/>
            <a:ext cx="8829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LĨNH VỰC PHÁT TRIỂN NHẬN THỨC</a:t>
            </a:r>
            <a:endParaRPr lang="en-GB" sz="40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41A1D-91D7-4869-BFAA-06A302D17D7D}"/>
              </a:ext>
            </a:extLst>
          </p:cNvPr>
          <p:cNvSpPr txBox="1"/>
          <p:nvPr/>
        </p:nvSpPr>
        <p:spPr>
          <a:xfrm>
            <a:off x="2659626" y="2992438"/>
            <a:ext cx="800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Ôn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vuông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tam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giác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6CF9B-9BF8-449F-AF08-B0CB94316017}"/>
              </a:ext>
            </a:extLst>
          </p:cNvPr>
          <p:cNvSpPr txBox="1"/>
          <p:nvPr/>
        </p:nvSpPr>
        <p:spPr>
          <a:xfrm>
            <a:off x="4911213" y="3760839"/>
            <a:ext cx="3170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Khối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mẫu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bé</a:t>
            </a:r>
            <a:endParaRPr lang="en-GB" sz="3000" dirty="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065FD8-8F2B-4A4E-9C2B-54AA39958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4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3995">
        <p14:vortex dir="r"/>
      </p:transition>
    </mc:Choice>
    <mc:Fallback xmlns="">
      <p:transition spd="slow" advTm="23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3693E5-7577-42A1-B5C0-ABC81FF43AC7}"/>
              </a:ext>
            </a:extLst>
          </p:cNvPr>
          <p:cNvSpPr/>
          <p:nvPr/>
        </p:nvSpPr>
        <p:spPr>
          <a:xfrm>
            <a:off x="0" y="0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29EBFC-8724-4FB4-8017-B962C37A27B7}"/>
              </a:ext>
            </a:extLst>
          </p:cNvPr>
          <p:cNvSpPr/>
          <p:nvPr/>
        </p:nvSpPr>
        <p:spPr>
          <a:xfrm>
            <a:off x="0" y="3429001"/>
            <a:ext cx="6047874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B5C7D-0EB1-4209-B0C9-BA65D9B0582E}"/>
              </a:ext>
            </a:extLst>
          </p:cNvPr>
          <p:cNvSpPr/>
          <p:nvPr/>
        </p:nvSpPr>
        <p:spPr>
          <a:xfrm>
            <a:off x="6214347" y="-20136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9B4390-A051-40F2-B334-47627CAF6E11}"/>
              </a:ext>
            </a:extLst>
          </p:cNvPr>
          <p:cNvSpPr/>
          <p:nvPr/>
        </p:nvSpPr>
        <p:spPr>
          <a:xfrm>
            <a:off x="6223024" y="3429000"/>
            <a:ext cx="6047874" cy="3428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4C2DA21E-F471-4785-AB55-CF23A0345E5B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7830" y="3743561"/>
            <a:ext cx="2656001" cy="2656002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2648FD-21D0-4E6F-9396-E5B80B9910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963" y="665316"/>
            <a:ext cx="1175574" cy="20507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F40CA5-7A8B-443B-ABB2-48F6C952B5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09" y="206917"/>
            <a:ext cx="2850482" cy="28504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0C4C87-75BB-467D-90ED-7809D59C58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5" y="3810579"/>
            <a:ext cx="2682296" cy="26822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F2A941-377C-4528-97BD-5135646D28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70" y="474619"/>
            <a:ext cx="4203032" cy="23642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54F989-D6CE-4C50-BFC2-8847FB27AE2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8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8691">
        <p14:glitter pattern="hexagon"/>
      </p:transition>
    </mc:Choice>
    <mc:Fallback xmlns="">
      <p:transition spd="slow" advTm="38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857" objId="23"/>
        <p14:triggerEvt type="onClick" time="14857" objId="23"/>
        <p14:stopEvt time="27631" objId="2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3693E5-7577-42A1-B5C0-ABC81FF43AC7}"/>
              </a:ext>
            </a:extLst>
          </p:cNvPr>
          <p:cNvSpPr/>
          <p:nvPr/>
        </p:nvSpPr>
        <p:spPr>
          <a:xfrm>
            <a:off x="0" y="0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29EBFC-8724-4FB4-8017-B962C37A27B7}"/>
              </a:ext>
            </a:extLst>
          </p:cNvPr>
          <p:cNvSpPr/>
          <p:nvPr/>
        </p:nvSpPr>
        <p:spPr>
          <a:xfrm>
            <a:off x="0" y="3429001"/>
            <a:ext cx="6047874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B5C7D-0EB1-4209-B0C9-BA65D9B0582E}"/>
              </a:ext>
            </a:extLst>
          </p:cNvPr>
          <p:cNvSpPr/>
          <p:nvPr/>
        </p:nvSpPr>
        <p:spPr>
          <a:xfrm>
            <a:off x="6214347" y="-20136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9B4390-A051-40F2-B334-47627CAF6E11}"/>
              </a:ext>
            </a:extLst>
          </p:cNvPr>
          <p:cNvSpPr/>
          <p:nvPr/>
        </p:nvSpPr>
        <p:spPr>
          <a:xfrm>
            <a:off x="6223024" y="3429000"/>
            <a:ext cx="6047874" cy="3428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4C2DA21E-F471-4785-AB55-CF23A0345E5B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7830" y="3743561"/>
            <a:ext cx="2656001" cy="2656002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2648FD-21D0-4E6F-9396-E5B80B9910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69" y="606785"/>
            <a:ext cx="1175574" cy="20507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0C4C87-75BB-467D-90ED-7809D59C5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5" y="3810579"/>
            <a:ext cx="2682296" cy="26822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F2A941-377C-4528-97BD-5135646D28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1" y="450055"/>
            <a:ext cx="4203032" cy="2364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41EBF-449D-4C51-9AAA-B1989EB3CC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24" y="-204955"/>
            <a:ext cx="5710989" cy="32124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3454F3-BBCF-498B-B0B6-D7A462B1D03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4411">
        <p14:vortex dir="r"/>
      </p:transition>
    </mc:Choice>
    <mc:Fallback xmlns="">
      <p:transition spd="slow" advTm="34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258" objId="23"/>
        <p14:triggerEvt type="onClick" time="14259" objId="23"/>
        <p14:stopEvt time="27007" objId="2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3693E5-7577-42A1-B5C0-ABC81FF43AC7}"/>
              </a:ext>
            </a:extLst>
          </p:cNvPr>
          <p:cNvSpPr/>
          <p:nvPr/>
        </p:nvSpPr>
        <p:spPr>
          <a:xfrm>
            <a:off x="0" y="0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29EBFC-8724-4FB4-8017-B962C37A27B7}"/>
              </a:ext>
            </a:extLst>
          </p:cNvPr>
          <p:cNvSpPr/>
          <p:nvPr/>
        </p:nvSpPr>
        <p:spPr>
          <a:xfrm>
            <a:off x="0" y="3429001"/>
            <a:ext cx="6047874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B5C7D-0EB1-4209-B0C9-BA65D9B0582E}"/>
              </a:ext>
            </a:extLst>
          </p:cNvPr>
          <p:cNvSpPr/>
          <p:nvPr/>
        </p:nvSpPr>
        <p:spPr>
          <a:xfrm>
            <a:off x="6214347" y="-20136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9B4390-A051-40F2-B334-47627CAF6E11}"/>
              </a:ext>
            </a:extLst>
          </p:cNvPr>
          <p:cNvSpPr/>
          <p:nvPr/>
        </p:nvSpPr>
        <p:spPr>
          <a:xfrm>
            <a:off x="6223024" y="3429000"/>
            <a:ext cx="6047874" cy="3428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4C2DA21E-F471-4785-AB55-CF23A0345E5B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7830" y="3743561"/>
            <a:ext cx="2656001" cy="2656002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2648FD-21D0-4E6F-9396-E5B80B9910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69" y="606785"/>
            <a:ext cx="1175574" cy="20507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0C4C87-75BB-467D-90ED-7809D59C5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5" y="3810579"/>
            <a:ext cx="2682296" cy="2682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98B29-3B24-465E-B3E0-33003D693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95" y="431882"/>
            <a:ext cx="2682296" cy="2682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73C64-CA31-4DF0-B5AB-2525CDED4B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54" y="158098"/>
            <a:ext cx="2858063" cy="28580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05D097-0AD3-4222-8ACE-B3950227668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5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654">
        <p14:switch dir="r"/>
      </p:transition>
    </mc:Choice>
    <mc:Fallback xmlns="">
      <p:transition spd="slow" advTm="30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74" objId="23"/>
        <p14:pauseEvt time="10028" objId="23"/>
        <p14:resumeEvt time="10531" objId="23"/>
        <p14:stopEvt time="22490" objId="2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3693E5-7577-42A1-B5C0-ABC81FF43AC7}"/>
              </a:ext>
            </a:extLst>
          </p:cNvPr>
          <p:cNvSpPr/>
          <p:nvPr/>
        </p:nvSpPr>
        <p:spPr>
          <a:xfrm>
            <a:off x="0" y="0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29EBFC-8724-4FB4-8017-B962C37A27B7}"/>
              </a:ext>
            </a:extLst>
          </p:cNvPr>
          <p:cNvSpPr/>
          <p:nvPr/>
        </p:nvSpPr>
        <p:spPr>
          <a:xfrm>
            <a:off x="0" y="3429001"/>
            <a:ext cx="6047874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B5C7D-0EB1-4209-B0C9-BA65D9B0582E}"/>
              </a:ext>
            </a:extLst>
          </p:cNvPr>
          <p:cNvSpPr/>
          <p:nvPr/>
        </p:nvSpPr>
        <p:spPr>
          <a:xfrm>
            <a:off x="6214347" y="-20136"/>
            <a:ext cx="6047874" cy="3264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9B4390-A051-40F2-B334-47627CAF6E11}"/>
              </a:ext>
            </a:extLst>
          </p:cNvPr>
          <p:cNvSpPr/>
          <p:nvPr/>
        </p:nvSpPr>
        <p:spPr>
          <a:xfrm>
            <a:off x="6223024" y="3429000"/>
            <a:ext cx="6047874" cy="3428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4C2DA21E-F471-4785-AB55-CF23A0345E5B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7830" y="3743561"/>
            <a:ext cx="2656001" cy="2656002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2648FD-21D0-4E6F-9396-E5B80B9910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79" y="4046429"/>
            <a:ext cx="1175574" cy="2050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98B29-3B24-465E-B3E0-33003D693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35" y="295770"/>
            <a:ext cx="2682296" cy="2682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8B484-D307-4D81-9FDA-C4571A18ED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92" y="3231018"/>
            <a:ext cx="5544036" cy="3118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453BA0-2D25-4670-BAB2-018C91382F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129" y="319805"/>
            <a:ext cx="4666144" cy="26247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217AF6-BE3F-4909-88BE-E0EB45F1EB7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3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728">
        <p14:gallery dir="l"/>
      </p:transition>
    </mc:Choice>
    <mc:Fallback xmlns="">
      <p:transition spd="slow" advTm="29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28" objId="23"/>
        <p14:triggerEvt type="onClick" time="9029" objId="23"/>
        <p14:stopEvt time="21710" objId="2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7958" y="3263003"/>
            <a:ext cx="9176084" cy="35252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3: </a:t>
            </a:r>
          </a:p>
          <a:p>
            <a:pPr algn="ctr"/>
            <a:r>
              <a:rPr 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HÌNH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D38646-E1DA-40A2-B3F9-46DA184D5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00.93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66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2771">
        <p15:prstTrans prst="curtains"/>
      </p:transition>
    </mc:Choice>
    <mc:Fallback xmlns="">
      <p:transition spd="slow" advTm="12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A5716-8EA2-411B-8A57-C6A56828B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DA580-3F09-464C-8265-9B3EB1E46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5" y="212178"/>
            <a:ext cx="2127974" cy="2127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BF42C-5F64-4E57-B34D-8CEC3360A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2" y="212178"/>
            <a:ext cx="2127974" cy="2127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47047-2BF2-4452-8E73-F5D3CE08D4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28" y="212428"/>
            <a:ext cx="3782621" cy="212772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136FAA-76F5-4BD1-9420-D97E5C6D02B1}"/>
              </a:ext>
            </a:extLst>
          </p:cNvPr>
          <p:cNvCxnSpPr>
            <a:cxnSpLocks/>
          </p:cNvCxnSpPr>
          <p:nvPr/>
        </p:nvCxnSpPr>
        <p:spPr>
          <a:xfrm>
            <a:off x="2998408" y="2054049"/>
            <a:ext cx="5404027" cy="19472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9265A7-ECE1-450A-96F2-B4AD8C15FE74}"/>
              </a:ext>
            </a:extLst>
          </p:cNvPr>
          <p:cNvCxnSpPr>
            <a:cxnSpLocks/>
          </p:cNvCxnSpPr>
          <p:nvPr/>
        </p:nvCxnSpPr>
        <p:spPr>
          <a:xfrm flipV="1">
            <a:off x="2832496" y="2351177"/>
            <a:ext cx="2737443" cy="19481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0D147F-0D6D-42B7-87D4-36CAFF13FEEB}"/>
              </a:ext>
            </a:extLst>
          </p:cNvPr>
          <p:cNvCxnSpPr>
            <a:cxnSpLocks/>
          </p:cNvCxnSpPr>
          <p:nvPr/>
        </p:nvCxnSpPr>
        <p:spPr>
          <a:xfrm flipV="1">
            <a:off x="6096000" y="2340152"/>
            <a:ext cx="2808294" cy="21279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7939F6-855D-48E0-AC58-E728002DA0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0" y="3593432"/>
            <a:ext cx="3430750" cy="297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AE8F-DA68-43C9-8D02-FA5FA6817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47" y="3502117"/>
            <a:ext cx="3233550" cy="2990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918E2-0D0F-4565-85DA-43AB3710FB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28" y="3168932"/>
            <a:ext cx="3782621" cy="33485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1E163E-47F2-4A03-8310-585FD6849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6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271">
        <p14:flip dir="r"/>
      </p:transition>
    </mc:Choice>
    <mc:Fallback xmlns="">
      <p:transition spd="slow" advTm="60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A5716-8EA2-411B-8A57-C6A56828B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BF42C-5F64-4E57-B34D-8CEC3360AB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2" y="212178"/>
            <a:ext cx="2127974" cy="2127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47047-2BF2-4452-8E73-F5D3CE08D4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28" y="212428"/>
            <a:ext cx="3782621" cy="2127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8C671-EF92-4364-8A4E-C497F0FF42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07" y="257892"/>
            <a:ext cx="3782621" cy="204650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18EDB6-478B-4096-BF72-E9C5419AD90F}"/>
              </a:ext>
            </a:extLst>
          </p:cNvPr>
          <p:cNvCxnSpPr>
            <a:cxnSpLocks/>
          </p:cNvCxnSpPr>
          <p:nvPr/>
        </p:nvCxnSpPr>
        <p:spPr>
          <a:xfrm flipV="1">
            <a:off x="2327765" y="2367742"/>
            <a:ext cx="6527007" cy="21501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D4E7DA-04F4-4323-A9E4-34DF12B837A0}"/>
              </a:ext>
            </a:extLst>
          </p:cNvPr>
          <p:cNvCxnSpPr>
            <a:cxnSpLocks/>
          </p:cNvCxnSpPr>
          <p:nvPr/>
        </p:nvCxnSpPr>
        <p:spPr>
          <a:xfrm>
            <a:off x="2832496" y="2181261"/>
            <a:ext cx="6281577" cy="21501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751976-4BE2-4A30-AC3E-7B8957B339BC}"/>
              </a:ext>
            </a:extLst>
          </p:cNvPr>
          <p:cNvCxnSpPr>
            <a:cxnSpLocks/>
          </p:cNvCxnSpPr>
          <p:nvPr/>
        </p:nvCxnSpPr>
        <p:spPr>
          <a:xfrm>
            <a:off x="6077967" y="2367742"/>
            <a:ext cx="0" cy="17069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574B665-BDDB-4A16-9E81-81A6B1B1912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47412" y="78198"/>
            <a:ext cx="1144588" cy="1144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FED39-665A-42A4-A19C-E37BBB97C9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1" y="3482943"/>
            <a:ext cx="3254233" cy="3009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61D2F3-080F-4CEE-8C86-D456CCF52E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98" y="3361980"/>
            <a:ext cx="3564547" cy="3155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4B9D70-82DA-415F-B35A-D9067138E9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0068" y="3228972"/>
            <a:ext cx="3419048" cy="4723809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98ADEEB-FAF3-40C4-9B2E-3D42335676F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006">
        <p14:gallery dir="l"/>
      </p:transition>
    </mc:Choice>
    <mc:Fallback xmlns="">
      <p:transition spd="slow" advTm="21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6" objId="23"/>
        <p14:triggerEvt type="onClick" time="1617" objId="23"/>
        <p14:stopEvt time="14386" objId="2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A5716-8EA2-411B-8A57-C6A56828B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BF42C-5F64-4E57-B34D-8CEC3360AB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2" y="212178"/>
            <a:ext cx="2127974" cy="2127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8C671-EF92-4364-8A4E-C497F0FF42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30" y="293651"/>
            <a:ext cx="3782621" cy="2046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EB956-4F6D-49FC-8E4D-511AE8D26F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85" y="173901"/>
            <a:ext cx="2286000" cy="2286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49B5F1-B82B-44EB-B04D-06162D0DFA45}"/>
              </a:ext>
            </a:extLst>
          </p:cNvPr>
          <p:cNvCxnSpPr>
            <a:cxnSpLocks/>
          </p:cNvCxnSpPr>
          <p:nvPr/>
        </p:nvCxnSpPr>
        <p:spPr>
          <a:xfrm>
            <a:off x="2890261" y="2202809"/>
            <a:ext cx="6083353" cy="25147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490C49-0C23-4F4F-9497-EEDFF5FBBCFC}"/>
              </a:ext>
            </a:extLst>
          </p:cNvPr>
          <p:cNvCxnSpPr>
            <a:cxnSpLocks/>
          </p:cNvCxnSpPr>
          <p:nvPr/>
        </p:nvCxnSpPr>
        <p:spPr>
          <a:xfrm flipV="1">
            <a:off x="3192379" y="2411627"/>
            <a:ext cx="1796454" cy="17199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EEC408-E07F-4D8A-8F80-E2F3DE8E8249}"/>
              </a:ext>
            </a:extLst>
          </p:cNvPr>
          <p:cNvCxnSpPr>
            <a:cxnSpLocks/>
          </p:cNvCxnSpPr>
          <p:nvPr/>
        </p:nvCxnSpPr>
        <p:spPr>
          <a:xfrm flipV="1">
            <a:off x="6705600" y="2067872"/>
            <a:ext cx="2653903" cy="20636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789CF14-AA3B-43D7-8D43-DFC5332A2E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0215" y="-35392"/>
            <a:ext cx="1239754" cy="1239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C1D09-3BDA-41D0-9CE3-94F788694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899" y="2776620"/>
            <a:ext cx="3419048" cy="4723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1CAC7-5677-4381-919E-DBDD943362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44" y="3545305"/>
            <a:ext cx="3002808" cy="296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9E9835-42F7-466D-8733-147E869368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95" y="3849947"/>
            <a:ext cx="4193800" cy="296720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7F8149-97A9-46D9-9F01-64AB05F86B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4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7"/>
    </mc:Choice>
    <mc:Fallback xmlns="">
      <p:transition spd="slow" advTm="1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36" objId="24"/>
        <p14:triggerEvt type="onClick" time="2736" objId="24"/>
        <p14:stopEvt time="15410" objId="2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A5716-8EA2-411B-8A57-C6A56828B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BF42C-5F64-4E57-B34D-8CEC3360AB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2" y="212178"/>
            <a:ext cx="2127974" cy="2127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3CE1D-A79D-4DF9-B8B6-8EA598436C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99" y="-5287"/>
            <a:ext cx="4303986" cy="24209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A74FF-5AF7-4C2B-AA3B-70F6E5FED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61" y="361592"/>
            <a:ext cx="2189276" cy="21892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77C474-B362-4C69-9661-01A8839BB697}"/>
              </a:ext>
            </a:extLst>
          </p:cNvPr>
          <p:cNvCxnSpPr>
            <a:cxnSpLocks/>
          </p:cNvCxnSpPr>
          <p:nvPr/>
        </p:nvCxnSpPr>
        <p:spPr>
          <a:xfrm>
            <a:off x="2956014" y="2173583"/>
            <a:ext cx="1889325" cy="23490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BAD62C-2FF5-4324-B4DE-25932CA70179}"/>
              </a:ext>
            </a:extLst>
          </p:cNvPr>
          <p:cNvCxnSpPr>
            <a:cxnSpLocks/>
          </p:cNvCxnSpPr>
          <p:nvPr/>
        </p:nvCxnSpPr>
        <p:spPr>
          <a:xfrm flipV="1">
            <a:off x="3008303" y="2340153"/>
            <a:ext cx="6104166" cy="25214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D6A32D-C6DF-400E-A009-6DA4BDE6249D}"/>
              </a:ext>
            </a:extLst>
          </p:cNvPr>
          <p:cNvCxnSpPr>
            <a:cxnSpLocks/>
          </p:cNvCxnSpPr>
          <p:nvPr/>
        </p:nvCxnSpPr>
        <p:spPr>
          <a:xfrm>
            <a:off x="6551331" y="2415705"/>
            <a:ext cx="2366152" cy="22389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B5A44559-EAFD-42DD-BDD4-D7D39829579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98731" y="45775"/>
            <a:ext cx="1048734" cy="1048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5790F-2AAF-40AB-83B7-6BAD5FFCA7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64" y="3736219"/>
            <a:ext cx="4132470" cy="2923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623AA-6555-4B03-8122-EE98BE0E8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56" y="3528251"/>
            <a:ext cx="3568672" cy="3306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390AC0-7652-4814-AC52-2E6C7CA43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52" y="3468964"/>
            <a:ext cx="4685714" cy="292380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A4451B-7A1E-453B-B59C-54A997DE47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91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237">
        <p14:prism/>
      </p:transition>
    </mc:Choice>
    <mc:Fallback xmlns="">
      <p:transition spd="slow" advTm="19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63" objId="27"/>
        <p14:triggerEvt type="onClick" time="1264" objId="27"/>
        <p14:stopEvt time="13944" objId="2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5F0DCF-5BEB-428A-9649-69673A0D0336}"/>
              </a:ext>
            </a:extLst>
          </p:cNvPr>
          <p:cNvSpPr txBox="1"/>
          <p:nvPr/>
        </p:nvSpPr>
        <p:spPr>
          <a:xfrm>
            <a:off x="1784554" y="2816942"/>
            <a:ext cx="9571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Xin </a:t>
            </a:r>
            <a:r>
              <a:rPr lang="en-US" sz="5000" dirty="0" err="1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000" dirty="0" err="1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000" dirty="0" err="1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hẹn</a:t>
            </a:r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000" dirty="0" err="1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gặp</a:t>
            </a:r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000" dirty="0" err="1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lại</a:t>
            </a:r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000" dirty="0" err="1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000" dirty="0">
                <a:solidFill>
                  <a:schemeClr val="accent4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</a:t>
            </a:r>
            <a:endParaRPr lang="en-GB" sz="5000" dirty="0">
              <a:solidFill>
                <a:schemeClr val="accent4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090CAC-4ECF-490D-92EE-E8998A94C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80">
        <p14:doors dir="vert"/>
      </p:transition>
    </mc:Choice>
    <mc:Fallback xmlns="">
      <p:transition spd="slow" advTm="13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735518"/>
            <a:ext cx="12270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3512" y="2055811"/>
            <a:ext cx="3264976" cy="3169269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463512" y="2055811"/>
            <a:ext cx="32649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28488" y="2055811"/>
            <a:ext cx="0" cy="3169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463512" y="5225080"/>
            <a:ext cx="32649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463512" y="2055811"/>
            <a:ext cx="0" cy="3169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24779" y="1490421"/>
            <a:ext cx="54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28488" y="3429000"/>
            <a:ext cx="4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39893" y="3134718"/>
            <a:ext cx="4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83083" y="5225080"/>
            <a:ext cx="42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Right Arrow 30"/>
          <p:cNvSpPr/>
          <p:nvPr/>
        </p:nvSpPr>
        <p:spPr>
          <a:xfrm rot="5400000">
            <a:off x="5636392" y="1349950"/>
            <a:ext cx="746502" cy="5705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200000">
            <a:off x="5921642" y="5407998"/>
            <a:ext cx="746502" cy="5705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3505201" y="3355195"/>
            <a:ext cx="746502" cy="5705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7820365" y="3172633"/>
            <a:ext cx="746502" cy="5705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470908" y="2079928"/>
            <a:ext cx="204413" cy="2293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501766" y="2078926"/>
            <a:ext cx="204413" cy="2293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501766" y="4976530"/>
            <a:ext cx="204413" cy="2293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70908" y="4995760"/>
            <a:ext cx="204413" cy="2293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C4D867-FFD2-44E9-A6B0-21A015DCA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892797"/>
      </p:ext>
    </p:extLst>
  </p:cSld>
  <p:clrMapOvr>
    <a:masterClrMapping/>
  </p:clrMapOvr>
  <p:transition spd="med" advTm="724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28" grpId="0"/>
      <p:bldP spid="29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8"/>
            <a:ext cx="12192000" cy="6914156"/>
          </a:xfrm>
        </p:spPr>
      </p:pic>
      <p:sp>
        <p:nvSpPr>
          <p:cNvPr id="3" name="TextBox 2"/>
          <p:cNvSpPr txBox="1"/>
          <p:nvPr/>
        </p:nvSpPr>
        <p:spPr>
          <a:xfrm>
            <a:off x="127000" y="5046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3660775" y="1295499"/>
            <a:ext cx="5124450" cy="428694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3778747">
            <a:off x="7745734" y="2891487"/>
            <a:ext cx="3175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6280901" y="5663601"/>
            <a:ext cx="3175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8224478">
            <a:off x="4237873" y="3063614"/>
            <a:ext cx="3175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660775" y="1295499"/>
            <a:ext cx="2562225" cy="428694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2"/>
            <a:endCxn id="4" idx="4"/>
          </p:cNvCxnSpPr>
          <p:nvPr/>
        </p:nvCxnSpPr>
        <p:spPr>
          <a:xfrm>
            <a:off x="3660775" y="5582442"/>
            <a:ext cx="51244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223000" y="1313606"/>
            <a:ext cx="2562225" cy="428694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73403" y="2883022"/>
            <a:ext cx="3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2821" y="5567608"/>
            <a:ext cx="3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0833" y="3097446"/>
            <a:ext cx="3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5986727" y="1369302"/>
            <a:ext cx="458661" cy="36279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7163490">
            <a:off x="8393685" y="5306849"/>
            <a:ext cx="388647" cy="36279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14475223">
            <a:off x="3662051" y="5335085"/>
            <a:ext cx="332480" cy="31069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284DC66-ED8B-44A2-9933-5AE3E59112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77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1657">
        <p15:prstTrans prst="drape"/>
      </p:transition>
    </mc:Choice>
    <mc:Fallback xmlns="">
      <p:transition spd="slow" advTm="71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7" grpId="0"/>
      <p:bldP spid="17" grpId="1"/>
      <p:bldP spid="18" grpId="0"/>
      <p:bldP spid="18" grpId="1"/>
      <p:bldP spid="19" grpId="0"/>
      <p:bldP spid="19" grpId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8675" y="2644170"/>
            <a:ext cx="81546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ĐỐ BÉ HÌNH GÌ?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00C730-EDCB-44B6-9F49-EE62082B7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000.90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486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900">
        <p15:prstTrans prst="prestige"/>
      </p:transition>
    </mc:Choice>
    <mc:Fallback xmlns="">
      <p:transition spd="slow" advTm="2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2E8041-7B6F-408D-A2E1-7C312832272E}"/>
              </a:ext>
            </a:extLst>
          </p:cNvPr>
          <p:cNvSpPr/>
          <p:nvPr/>
        </p:nvSpPr>
        <p:spPr>
          <a:xfrm>
            <a:off x="838201" y="365125"/>
            <a:ext cx="10515600" cy="1325563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A96265-6B26-42CF-8635-C9B050326428}"/>
              </a:ext>
            </a:extLst>
          </p:cNvPr>
          <p:cNvSpPr/>
          <p:nvPr/>
        </p:nvSpPr>
        <p:spPr>
          <a:xfrm>
            <a:off x="2243228" y="5129580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AC74E1-80E9-40A4-B2E7-E20146178099}"/>
              </a:ext>
            </a:extLst>
          </p:cNvPr>
          <p:cNvSpPr/>
          <p:nvPr/>
        </p:nvSpPr>
        <p:spPr>
          <a:xfrm>
            <a:off x="8283453" y="5176095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4F1E5F-0362-46AF-99EF-06A33CADF040}"/>
              </a:ext>
            </a:extLst>
          </p:cNvPr>
          <p:cNvSpPr/>
          <p:nvPr/>
        </p:nvSpPr>
        <p:spPr>
          <a:xfrm>
            <a:off x="1424940" y="2508300"/>
            <a:ext cx="2865120" cy="262128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C47D09E-3BCA-47A1-BACB-D5FC15E41834}"/>
              </a:ext>
            </a:extLst>
          </p:cNvPr>
          <p:cNvSpPr/>
          <p:nvPr/>
        </p:nvSpPr>
        <p:spPr>
          <a:xfrm>
            <a:off x="6700829" y="2371935"/>
            <a:ext cx="3779520" cy="2804160"/>
          </a:xfrm>
          <a:prstGeom prst="triangl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D9A78-422C-4DA9-B673-29EA303B98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29" y="5210060"/>
            <a:ext cx="1117728" cy="111772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B33B0-2EB6-4336-B7CA-80D2CC43C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E047F5-2BBA-4344-BA03-D2433747EE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54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807">
        <p15:prstTrans prst="peelOff"/>
      </p:transition>
    </mc:Choice>
    <mc:Fallback xmlns="">
      <p:transition spd="slow" advTm="21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24940" y="2508300"/>
            <a:ext cx="2865120" cy="262128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D9BB5BB-8B33-4D3E-BE01-F91A72C69515}"/>
              </a:ext>
            </a:extLst>
          </p:cNvPr>
          <p:cNvSpPr/>
          <p:nvPr/>
        </p:nvSpPr>
        <p:spPr>
          <a:xfrm>
            <a:off x="6700829" y="2371935"/>
            <a:ext cx="3779520" cy="2804160"/>
          </a:xfrm>
          <a:prstGeom prst="triangl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2E8041-7B6F-408D-A2E1-7C312832272E}"/>
              </a:ext>
            </a:extLst>
          </p:cNvPr>
          <p:cNvSpPr/>
          <p:nvPr/>
        </p:nvSpPr>
        <p:spPr>
          <a:xfrm>
            <a:off x="838201" y="365125"/>
            <a:ext cx="10515600" cy="1325563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B5A5F2-F375-4B1E-ACD7-C824A89EE264}"/>
              </a:ext>
            </a:extLst>
          </p:cNvPr>
          <p:cNvSpPr/>
          <p:nvPr/>
        </p:nvSpPr>
        <p:spPr>
          <a:xfrm>
            <a:off x="2243228" y="5129580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58CFC8-5923-4884-B76F-780A66DE1584}"/>
              </a:ext>
            </a:extLst>
          </p:cNvPr>
          <p:cNvSpPr/>
          <p:nvPr/>
        </p:nvSpPr>
        <p:spPr>
          <a:xfrm>
            <a:off x="8590589" y="5129580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B672B-66BE-44C8-B846-3828A70A80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29" y="5229706"/>
            <a:ext cx="1060141" cy="106014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6E91E0-DC08-4DEC-BECA-4E96119E0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CB47CC7-1BFD-45EF-B601-7BC65F25C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64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75">
        <p15:prstTrans prst="pageCurlDouble"/>
      </p:transition>
    </mc:Choice>
    <mc:Fallback xmlns="">
      <p:transition spd="slow" advTm="18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-124691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2E8041-7B6F-408D-A2E1-7C312832272E}"/>
              </a:ext>
            </a:extLst>
          </p:cNvPr>
          <p:cNvSpPr/>
          <p:nvPr/>
        </p:nvSpPr>
        <p:spPr>
          <a:xfrm>
            <a:off x="838201" y="365125"/>
            <a:ext cx="10515600" cy="1325563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49B026-E2F9-4740-8819-ADAC71435DE2}"/>
              </a:ext>
            </a:extLst>
          </p:cNvPr>
          <p:cNvSpPr/>
          <p:nvPr/>
        </p:nvSpPr>
        <p:spPr>
          <a:xfrm>
            <a:off x="1671933" y="4984165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B853C4-618B-4437-BD13-383313CC94F8}"/>
              </a:ext>
            </a:extLst>
          </p:cNvPr>
          <p:cNvSpPr/>
          <p:nvPr/>
        </p:nvSpPr>
        <p:spPr>
          <a:xfrm>
            <a:off x="5218557" y="4984165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C6D998-4BF7-4234-BEE6-A920D672927B}"/>
              </a:ext>
            </a:extLst>
          </p:cNvPr>
          <p:cNvSpPr/>
          <p:nvPr/>
        </p:nvSpPr>
        <p:spPr>
          <a:xfrm>
            <a:off x="10116165" y="4984165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EC008-0B96-49EF-978D-62FF5DC5B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57" y="5155993"/>
            <a:ext cx="936168" cy="936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2BF2E-B052-4F0C-8949-1B21D7EC5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1" y="2060356"/>
            <a:ext cx="3657143" cy="2923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751688-EB1D-4CA0-81F3-7F95D847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71" y="1953159"/>
            <a:ext cx="4304762" cy="2923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26904-7890-4791-AE46-4E2E76AE7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71" y="1325144"/>
            <a:ext cx="4089133" cy="36814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2DFB4A-9387-4829-8E89-3D0100A11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98515-BA8F-4DAF-9351-FA60EB5D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58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163">
        <p15:prstTrans prst="airplane"/>
      </p:transition>
    </mc:Choice>
    <mc:Fallback xmlns="">
      <p:transition spd="slow" advTm="33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2E8041-7B6F-408D-A2E1-7C312832272E}"/>
              </a:ext>
            </a:extLst>
          </p:cNvPr>
          <p:cNvSpPr/>
          <p:nvPr/>
        </p:nvSpPr>
        <p:spPr>
          <a:xfrm>
            <a:off x="838201" y="365125"/>
            <a:ext cx="10359188" cy="1325563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1DFD9-E94F-4179-BA73-EC53C0850C17}"/>
              </a:ext>
            </a:extLst>
          </p:cNvPr>
          <p:cNvSpPr/>
          <p:nvPr/>
        </p:nvSpPr>
        <p:spPr>
          <a:xfrm>
            <a:off x="1321820" y="4997420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56A29A-9A01-4129-B59D-1DDAF90D9788}"/>
              </a:ext>
            </a:extLst>
          </p:cNvPr>
          <p:cNvSpPr/>
          <p:nvPr/>
        </p:nvSpPr>
        <p:spPr>
          <a:xfrm>
            <a:off x="4660601" y="4997420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ACE4C6-01A4-48CA-81B1-D22AE0FAD890}"/>
              </a:ext>
            </a:extLst>
          </p:cNvPr>
          <p:cNvSpPr/>
          <p:nvPr/>
        </p:nvSpPr>
        <p:spPr>
          <a:xfrm>
            <a:off x="9641636" y="4984165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134B9-279E-4E5F-A804-03B634E841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74" y="4997420"/>
            <a:ext cx="1107996" cy="1107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5232C2-3E04-47CE-B58F-720F226C34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2" y="2060356"/>
            <a:ext cx="3657143" cy="2923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0B7817-41A3-4BF2-A50B-39CF0B040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57" y="2060356"/>
            <a:ext cx="4304762" cy="2923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E1F6CF-99E8-45E4-BC56-530E21C6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19" y="2023232"/>
            <a:ext cx="4685714" cy="292380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61B735-F70E-4FE1-9D9D-DD6BB289D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B67A46B-8950-4820-8AE9-E2701C1DDB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520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5756">
        <p15:prstTrans prst="origami"/>
      </p:transition>
    </mc:Choice>
    <mc:Fallback xmlns="">
      <p:transition spd="slow" advTm="25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489" r="3241" b="6530"/>
          <a:stretch/>
        </p:blipFill>
        <p:spPr>
          <a:xfrm>
            <a:off x="0" y="0"/>
            <a:ext cx="122708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8675" y="2644170"/>
            <a:ext cx="89380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HÌNH GÌ BIẾN MẤT?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D1875D-FB39-46A7-B9DB-D92174D55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5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675">
        <p14:honeycomb/>
      </p:transition>
    </mc:Choice>
    <mc:Fallback xmlns="">
      <p:transition spd="slow" advTm="9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4.7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.4|18|7.5|0.8|0.8|0.7|0.5|0.7|0.8|0.7|1.2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4.6|20.1|5.9|0.9|1.2|1.3|1.1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BDBCC5-10D6-4C50-884A-D7DABB3CC500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141</Words>
  <Application>Microsoft Office PowerPoint</Application>
  <PresentationFormat>Widescreen</PresentationFormat>
  <Paragraphs>33</Paragraphs>
  <Slides>19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cp:lastModifiedBy>Keith La</cp:lastModifiedBy>
  <cp:revision>26</cp:revision>
  <dcterms:created xsi:type="dcterms:W3CDTF">2021-09-25T13:56:38Z</dcterms:created>
  <dcterms:modified xsi:type="dcterms:W3CDTF">2026-01-14T14:17:06Z</dcterms:modified>
</cp:coreProperties>
</file>