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.wav" ContentType="audio/wav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6" r:id="rId3"/>
    <p:sldId id="277" r:id="rId4"/>
    <p:sldId id="258" r:id="rId5"/>
    <p:sldId id="261" r:id="rId6"/>
    <p:sldId id="263" r:id="rId7"/>
    <p:sldId id="262" r:id="rId8"/>
    <p:sldId id="278" r:id="rId9"/>
    <p:sldId id="257" r:id="rId10"/>
    <p:sldId id="259" r:id="rId11"/>
    <p:sldId id="260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0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7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5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2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2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5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5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F497-A97A-46FC-AA17-1AD90C3E5CD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405E-E8B7-4B0D-BBB5-60627DB3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8.png"/><Relationship Id="rId2" Type="http://schemas.microsoft.com/office/2007/relationships/media" Target="../media/media14.wav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3.png"/><Relationship Id="rId2" Type="http://schemas.microsoft.com/office/2007/relationships/media" Target="../media/media16.wav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3.png"/><Relationship Id="rId2" Type="http://schemas.microsoft.com/office/2007/relationships/media" Target="../media/media17.wav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7" Type="http://schemas.openxmlformats.org/officeDocument/2006/relationships/image" Target="../media/image3.png"/><Relationship Id="rId2" Type="http://schemas.microsoft.com/office/2007/relationships/media" Target="../media/media18.wav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7" Type="http://schemas.openxmlformats.org/officeDocument/2006/relationships/image" Target="../media/image3.png"/><Relationship Id="rId2" Type="http://schemas.microsoft.com/office/2007/relationships/media" Target="../media/media19.wav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3.png"/><Relationship Id="rId2" Type="http://schemas.microsoft.com/office/2007/relationships/media" Target="../media/media20.wav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7" Type="http://schemas.openxmlformats.org/officeDocument/2006/relationships/image" Target="../media/image3.png"/><Relationship Id="rId2" Type="http://schemas.microsoft.com/office/2007/relationships/media" Target="../media/media21.wav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3.png"/><Relationship Id="rId2" Type="http://schemas.microsoft.com/office/2007/relationships/media" Target="../media/media22.wav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6629400" cy="13716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UBND PHƯỜNG PHÚC LỢI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87581"/>
            <a:ext cx="7315200" cy="5029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ÔN, NHẬN BIẾT HÌNH TRÒN, HÌNH VUÔNG, HÌNH TAM GIÁC, HÌNH CHỮ NHẬT</a:t>
            </a:r>
          </a:p>
          <a:p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1794164" cy="179416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5"/>
    </mc:Choice>
    <mc:Fallback xmlns="">
      <p:transition spd="slow" advTm="2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762000"/>
            <a:ext cx="4572000" cy="487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3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8"/>
    </mc:Choice>
    <mc:Fallback xmlns="">
      <p:transition spd="slow" advTm="2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828800" y="533400"/>
            <a:ext cx="5105400" cy="50292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8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2"/>
    </mc:Choice>
    <mc:Fallback xmlns=""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983673"/>
            <a:ext cx="5715000" cy="441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6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7"/>
    </mc:Choice>
    <mc:Fallback xmlns="">
      <p:transition spd="slow" advTm="2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THI XEM AI NHANH?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39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2934929"/>
            <a:ext cx="1752600" cy="20942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2947219"/>
            <a:ext cx="1752600" cy="20819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537364" y="2743200"/>
            <a:ext cx="1752600" cy="22860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29400" y="2777836"/>
            <a:ext cx="2362200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5" y="5029200"/>
            <a:ext cx="2395530" cy="189569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2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32"/>
    </mc:Choice>
    <mc:Fallback xmlns="">
      <p:transition spd="slow" advTm="4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vuông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80" y="5181600"/>
            <a:ext cx="2395530" cy="1895699"/>
          </a:xfrm>
        </p:spPr>
      </p:pic>
      <p:sp>
        <p:nvSpPr>
          <p:cNvPr id="4" name="Rectangle 3"/>
          <p:cNvSpPr/>
          <p:nvPr/>
        </p:nvSpPr>
        <p:spPr>
          <a:xfrm>
            <a:off x="2438400" y="2819400"/>
            <a:ext cx="1981200" cy="2057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5240" y="2727960"/>
            <a:ext cx="2286000" cy="20574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2857500"/>
            <a:ext cx="249174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15200" y="2895600"/>
            <a:ext cx="1676400" cy="2057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3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4"/>
    </mc:Choice>
    <mc:Fallback xmlns="">
      <p:transition spd="slow" advTm="18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tam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5" y="5105400"/>
            <a:ext cx="2395530" cy="1895699"/>
          </a:xfrm>
        </p:spPr>
      </p:pic>
      <p:sp>
        <p:nvSpPr>
          <p:cNvPr id="4" name="Rectangle 3"/>
          <p:cNvSpPr/>
          <p:nvPr/>
        </p:nvSpPr>
        <p:spPr>
          <a:xfrm>
            <a:off x="204355" y="2667000"/>
            <a:ext cx="2362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19400" y="2530186"/>
            <a:ext cx="1981200" cy="2286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029200" y="2552700"/>
            <a:ext cx="1905000" cy="21717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1400" y="2667000"/>
            <a:ext cx="1600200" cy="20123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5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3"/>
    </mc:Choice>
    <mc:Fallback xmlns="">
      <p:transition spd="slow" advTm="1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chữ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70" y="4962301"/>
            <a:ext cx="2395530" cy="1895699"/>
          </a:xfrm>
        </p:spPr>
      </p:pic>
      <p:sp>
        <p:nvSpPr>
          <p:cNvPr id="4" name="Isosceles Triangle 3"/>
          <p:cNvSpPr/>
          <p:nvPr/>
        </p:nvSpPr>
        <p:spPr>
          <a:xfrm>
            <a:off x="76200" y="2438400"/>
            <a:ext cx="2133600" cy="22860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09800" y="2514600"/>
            <a:ext cx="1676400" cy="2209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2691245"/>
            <a:ext cx="2590800" cy="2033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2678955"/>
            <a:ext cx="1828800" cy="20331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4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5"/>
    </mc:Choice>
    <mc:Fallback xmlns="">
      <p:transition spd="slow" advTm="1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lăn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được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2395530" cy="1895699"/>
          </a:xfrm>
        </p:spPr>
      </p:pic>
      <p:sp>
        <p:nvSpPr>
          <p:cNvPr id="4" name="Oval 3"/>
          <p:cNvSpPr/>
          <p:nvPr/>
        </p:nvSpPr>
        <p:spPr>
          <a:xfrm>
            <a:off x="228600" y="2362200"/>
            <a:ext cx="1981200" cy="2590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2476500"/>
            <a:ext cx="23622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201265" y="2514600"/>
            <a:ext cx="1828800" cy="22860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15200" y="2590800"/>
            <a:ext cx="1676400" cy="2209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7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4"/>
    </mc:Choice>
    <mc:Fallback xmlns="">
      <p:transition spd="slow" advTm="1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6: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không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lăn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được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35" y="5105400"/>
            <a:ext cx="2395530" cy="1895699"/>
          </a:xfrm>
        </p:spPr>
      </p:pic>
      <p:sp>
        <p:nvSpPr>
          <p:cNvPr id="4" name="Oval 3"/>
          <p:cNvSpPr/>
          <p:nvPr/>
        </p:nvSpPr>
        <p:spPr>
          <a:xfrm>
            <a:off x="1143000" y="2209800"/>
            <a:ext cx="1828800" cy="2438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2286000"/>
            <a:ext cx="26670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5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9"/>
    </mc:Choice>
    <mc:Fallback xmlns="">
      <p:transition spd="slow" advTm="2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7: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cạnh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bằng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5334000"/>
            <a:ext cx="2395530" cy="1895699"/>
          </a:xfrm>
        </p:spPr>
      </p:pic>
      <p:sp>
        <p:nvSpPr>
          <p:cNvPr id="4" name="Rectangle 3"/>
          <p:cNvSpPr/>
          <p:nvPr/>
        </p:nvSpPr>
        <p:spPr>
          <a:xfrm>
            <a:off x="224912" y="2590800"/>
            <a:ext cx="2061087" cy="2362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2514600" y="2590800"/>
            <a:ext cx="1981200" cy="23622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43400" y="2667000"/>
            <a:ext cx="1828800" cy="2362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9516" y="2743200"/>
            <a:ext cx="2662084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4"/>
    </mc:Choice>
    <mc:Fallback xmlns="">
      <p:transition spd="slow" advTm="1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s song for kids - The Singing Walru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04800"/>
            <a:ext cx="9136543" cy="60960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44"/>
    </mc:Choice>
    <mc:Fallback xmlns="">
      <p:transition spd="slow" advTm="22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15" objId="4"/>
        <p14:triggerEvt type="onClick" time="1715" objId="4"/>
        <p14:stopEvt time="22706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8: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cạnh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dài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bằng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nhau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2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cạnh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ngắn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bằng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nhau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5" y="5257800"/>
            <a:ext cx="2395530" cy="1895699"/>
          </a:xfrm>
        </p:spPr>
      </p:pic>
      <p:sp>
        <p:nvSpPr>
          <p:cNvPr id="4" name="Oval 3"/>
          <p:cNvSpPr/>
          <p:nvPr/>
        </p:nvSpPr>
        <p:spPr>
          <a:xfrm>
            <a:off x="0" y="2403764"/>
            <a:ext cx="1828800" cy="2514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2568286"/>
            <a:ext cx="1981200" cy="2362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2580409"/>
            <a:ext cx="2667000" cy="2324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467600" y="2580409"/>
            <a:ext cx="1676400" cy="2337955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6"/>
    </mc:Choice>
    <mc:Fallback xmlns="">
      <p:transition spd="slow" advTm="2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9: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Chọn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góc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3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cạnh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05400"/>
            <a:ext cx="2395530" cy="1895699"/>
          </a:xfrm>
        </p:spPr>
      </p:pic>
      <p:sp>
        <p:nvSpPr>
          <p:cNvPr id="4" name="Rectangle 3"/>
          <p:cNvSpPr/>
          <p:nvPr/>
        </p:nvSpPr>
        <p:spPr>
          <a:xfrm>
            <a:off x="152400" y="2514600"/>
            <a:ext cx="2667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048000" y="2514600"/>
            <a:ext cx="2286000" cy="220980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34891" y="2514600"/>
            <a:ext cx="1600200" cy="2209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15200" y="2514600"/>
            <a:ext cx="1676400" cy="2209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1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0"/>
    </mc:Choice>
    <mc:Fallback xmlns="">
      <p:transition spd="slow" advTm="1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77502" y="2133600"/>
            <a:ext cx="618900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THANKS FOR</a:t>
            </a:r>
          </a:p>
          <a:p>
            <a:pPr algn="ctr"/>
            <a:r>
              <a:rPr lang="en-US" sz="8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LISTENING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5"/>
    </mc:Choice>
    <mc:Fallback xmlns="">
      <p:transition spd="slow" advTm="2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Autofit/>
          </a:bodyPr>
          <a:lstStyle/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5"/>
    </mc:Choice>
    <mc:Fallback xmlns="">
      <p:transition spd="slow" advTm="5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914400"/>
            <a:ext cx="6034617" cy="52117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9"/>
    </mc:Choice>
    <mc:Fallback xmlns="">
      <p:transition spd="slow" advTm="3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00" y="762000"/>
            <a:ext cx="4419600" cy="480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0"/>
    </mc:Choice>
    <mc:Fallback xmlns="">
      <p:transition spd="slow"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828800" y="533400"/>
            <a:ext cx="5105400" cy="50292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8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1"/>
    </mc:Choice>
    <mc:Fallback xmlns="">
      <p:transition spd="slow" advTm="2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983673"/>
            <a:ext cx="5715000" cy="441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7"/>
    </mc:Choice>
    <mc:Fallback xmlns="">
      <p:transition spd="slow" advTm="2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2"/>
    </mc:Choice>
    <mc:Fallback xmlns="">
      <p:transition spd="slow" advTm="4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219200"/>
            <a:ext cx="6034617" cy="50593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0"/>
    </mc:Choice>
    <mc:Fallback xmlns="">
      <p:transition spd="slow" advTm="1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59&quot;&gt;&lt;object type=&quot;3&quot; unique_id=&quot;10060&quot;&gt;&lt;property id=&quot;20148&quot; value=&quot;5&quot;/&gt;&lt;property id=&quot;20300&quot; value=&quot;Slide 1 - &amp;quot;PHÒNG GD&amp;amp;ĐT QUẬN LONG BIÊN&amp;#x0D;&amp;#x0A;TRƯỜNG MẦM NON CHIM ÉN&amp;quot;&quot;/&gt;&lt;property id=&quot;20307&quot; value=&quot;256&quot;/&gt;&lt;/object&gt;&lt;object type=&quot;3&quot; unique_id=&quot;10061&quot;&gt;&lt;property id=&quot;20148&quot; value=&quot;5&quot;/&gt;&lt;property id=&quot;20300&quot; value=&quot;Slide 4&quot;/&gt;&lt;property id=&quot;20307&quot; value=&quot;258&quot;/&gt;&lt;/object&gt;&lt;object type=&quot;3&quot; unique_id=&quot;10062&quot;&gt;&lt;property id=&quot;20148&quot; value=&quot;5&quot;/&gt;&lt;property id=&quot;20300&quot; value=&quot;Slide 5&quot;/&gt;&lt;property id=&quot;20307&quot; value=&quot;261&quot;/&gt;&lt;/object&gt;&lt;object type=&quot;3&quot; unique_id=&quot;10063&quot;&gt;&lt;property id=&quot;20148&quot; value=&quot;5&quot;/&gt;&lt;property id=&quot;20300&quot; value=&quot;Slide 6&quot;/&gt;&lt;property id=&quot;20307&quot; value=&quot;263&quot;/&gt;&lt;/object&gt;&lt;object type=&quot;3&quot; unique_id=&quot;10064&quot;&gt;&lt;property id=&quot;20148&quot; value=&quot;5&quot;/&gt;&lt;property id=&quot;20300&quot; value=&quot;Slide 7&quot;/&gt;&lt;property id=&quot;20307&quot; value=&quot;262&quot;/&gt;&lt;/object&gt;&lt;object type=&quot;3&quot; unique_id=&quot;10065&quot;&gt;&lt;property id=&quot;20148&quot; value=&quot;5&quot;/&gt;&lt;property id=&quot;20300&quot; value=&quot;Slide 9&quot;/&gt;&lt;property id=&quot;20307&quot; value=&quot;257&quot;/&gt;&lt;/object&gt;&lt;object type=&quot;3&quot; unique_id=&quot;10066&quot;&gt;&lt;property id=&quot;20148&quot; value=&quot;5&quot;/&gt;&lt;property id=&quot;20300&quot; value=&quot;Slide 10&quot;/&gt;&lt;property id=&quot;20307&quot; value=&quot;259&quot;/&gt;&lt;/object&gt;&lt;object type=&quot;3&quot; unique_id=&quot;10067&quot;&gt;&lt;property id=&quot;20148&quot; value=&quot;5&quot;/&gt;&lt;property id=&quot;20300&quot; value=&quot;Slide 11&quot;/&gt;&lt;property id=&quot;20307&quot; value=&quot;260&quot;/&gt;&lt;/object&gt;&lt;object type=&quot;3&quot; unique_id=&quot;10068&quot;&gt;&lt;property id=&quot;20148&quot; value=&quot;5&quot;/&gt;&lt;property id=&quot;20300&quot; value=&quot;Slide 12&quot;/&gt;&lt;property id=&quot;20307&quot; value=&quot;264&quot;/&gt;&lt;/object&gt;&lt;object type=&quot;3&quot; unique_id=&quot;10070&quot;&gt;&lt;property id=&quot;20148&quot; value=&quot;5&quot;/&gt;&lt;property id=&quot;20300&quot; value=&quot;Slide 13 - &amp;quot;TRÒ CHƠI: THI XEM AI NHANH?&amp;quot;&quot;/&gt;&lt;property id=&quot;20307&quot; value=&quot;266&quot;/&gt;&lt;/object&gt;&lt;object type=&quot;3&quot; unique_id=&quot;10071&quot;&gt;&lt;property id=&quot;20148&quot; value=&quot;5&quot;/&gt;&lt;property id=&quot;20300&quot; value=&quot;Slide 14 - &amp;quot;Câu 2: Chọn cho cô hình vuông?&amp;quot;&quot;/&gt;&lt;property id=&quot;20307&quot; value=&quot;267&quot;/&gt;&lt;/object&gt;&lt;object type=&quot;3&quot; unique_id=&quot;10072&quot;&gt;&lt;property id=&quot;20148&quot; value=&quot;5&quot;/&gt;&lt;property id=&quot;20300&quot; value=&quot;Slide 15 - &amp;quot;Câu 3: Chọn cho cô hình tam giác?&amp;quot;&quot;/&gt;&lt;property id=&quot;20307&quot; value=&quot;268&quot;/&gt;&lt;/object&gt;&lt;object type=&quot;3&quot; unique_id=&quot;10073&quot;&gt;&lt;property id=&quot;20148&quot; value=&quot;5&quot;/&gt;&lt;property id=&quot;20300&quot; value=&quot;Slide 16 - &amp;quot;Câu 4: Chọn cho cô hình chữ nhật?&amp;quot;&quot;/&gt;&lt;property id=&quot;20307&quot; value=&quot;269&quot;/&gt;&lt;/object&gt;&lt;object type=&quot;3&quot; unique_id=&quot;10074&quot;&gt;&lt;property id=&quot;20148&quot; value=&quot;5&quot;/&gt;&lt;property id=&quot;20300&quot; value=&quot;Slide 17 - &amp;quot;Câu 5: Chọn cho cô hình lăn được?&amp;quot;&quot;/&gt;&lt;property id=&quot;20307&quot; value=&quot;270&quot;/&gt;&lt;/object&gt;&lt;object type=&quot;3&quot; unique_id=&quot;10075&quot;&gt;&lt;property id=&quot;20148&quot; value=&quot;5&quot;/&gt;&lt;property id=&quot;20300&quot; value=&quot;Slide 18 - &amp;quot;Câu 6: Chọn cho cô hình không lăn được?&amp;quot;&quot;/&gt;&lt;property id=&quot;20307&quot; value=&quot;271&quot;/&gt;&lt;/object&gt;&lt;object type=&quot;3&quot; unique_id=&quot;10076&quot;&gt;&lt;property id=&quot;20148&quot; value=&quot;5&quot;/&gt;&lt;property id=&quot;20300&quot; value=&quot;Slide 19 - &amp;quot;Câu 7: Chọn cho cô hình có 4 cạnh bằng nhau?&amp;quot;&quot;/&gt;&lt;property id=&quot;20307&quot; value=&quot;272&quot;/&gt;&lt;/object&gt;&lt;object type=&quot;3&quot; unique_id=&quot;10077&quot;&gt;&lt;property id=&quot;20148&quot; value=&quot;5&quot;/&gt;&lt;property id=&quot;20300&quot; value=&quot;Slide 20 - &amp;quot;Câu 8: Chọn cho cô hình có 2 cạnh dài bằng nhau, 2 cạnh ngắn bằng nhau?&amp;quot;&quot;/&gt;&lt;property id=&quot;20307&quot; value=&quot;273&quot;/&gt;&lt;/object&gt;&lt;object type=&quot;3&quot; unique_id=&quot;10078&quot;&gt;&lt;property id=&quot;20148&quot; value=&quot;5&quot;/&gt;&lt;property id=&quot;20300&quot; value=&quot;Slide 21 - &amp;quot;Câu 9: Chọn cho cô hình có 3 góc, 3 cạnh?&amp;quot;&quot;/&gt;&lt;property id=&quot;20307&quot; value=&quot;274&quot;/&gt;&lt;/object&gt;&lt;object type=&quot;3&quot; unique_id=&quot;10079&quot;&gt;&lt;property id=&quot;20148&quot; value=&quot;5&quot;/&gt;&lt;property id=&quot;20300&quot; value=&quot;Slide 22&quot;/&gt;&lt;property id=&quot;20307&quot; value=&quot;275&quot;/&gt;&lt;/object&gt;&lt;object type=&quot;3&quot; unique_id=&quot;10384&quot;&gt;&lt;property id=&quot;20148&quot; value=&quot;5&quot;/&gt;&lt;property id=&quot;20300&quot; value=&quot;Slide 2&quot;/&gt;&lt;property id=&quot;20307&quot; value=&quot;276&quot;/&gt;&lt;/object&gt;&lt;object type=&quot;3&quot; unique_id=&quot;10385&quot;&gt;&lt;property id=&quot;20148&quot; value=&quot;5&quot;/&gt;&lt;property id=&quot;20300&quot; value=&quot;Slide 3 - &amp;quot;Trong bài hát có những hình gì?&amp;quot;&quot;/&gt;&lt;property id=&quot;20307&quot; value=&quot;277&quot;/&gt;&lt;/object&gt;&lt;object type=&quot;3&quot; unique_id=&quot;10548&quot;&gt;&lt;property id=&quot;20148&quot; value=&quot;5&quot;/&gt;&lt;property id=&quot;20300&quot; value=&quot;Slide 8&quot;/&gt;&lt;property id=&quot;20307&quot; value=&quot;278&quot;/&gt;&lt;/object&gt;&lt;/object&gt;&lt;object type=&quot;8&quot; unique_id=&quot;1010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5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5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9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7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9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5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4.8|4.7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167</Words>
  <Application>Microsoft Office PowerPoint</Application>
  <PresentationFormat>On-screen Show (4:3)</PresentationFormat>
  <Paragraphs>19</Paragraphs>
  <Slides>22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UBND PHƯỜNG PHÚC LỢI TRƯỜNG MẦM NON HOA TRẠNG NGUYÊN</vt:lpstr>
      <vt:lpstr>PowerPoint Presentation</vt:lpstr>
      <vt:lpstr>Trong bài hát có những hình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THI XEM AI NHANH?</vt:lpstr>
      <vt:lpstr>Câu 2: Chọn cho cô hình vuông?</vt:lpstr>
      <vt:lpstr>Câu 3: Chọn cho cô hình tam giác?</vt:lpstr>
      <vt:lpstr>Câu 4: Chọn cho cô hình chữ nhật?</vt:lpstr>
      <vt:lpstr>Câu 5: Chọn cho cô hình lăn được?</vt:lpstr>
      <vt:lpstr>Câu 6: Chọn cho cô hình không lăn được?</vt:lpstr>
      <vt:lpstr>Câu 7: Chọn cho cô hình có 4 cạnh bằng nhau?</vt:lpstr>
      <vt:lpstr>Câu 8: Chọn cho cô hình có 2 cạnh dài bằng nhau, 2 cạnh ngắn bằng nhau?</vt:lpstr>
      <vt:lpstr>Câu 9: Chọn cho cô hình có 3 góc, 3 cạnh?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Keith La</cp:lastModifiedBy>
  <cp:revision>48</cp:revision>
  <dcterms:created xsi:type="dcterms:W3CDTF">2019-12-05T05:52:57Z</dcterms:created>
  <dcterms:modified xsi:type="dcterms:W3CDTF">2026-01-14T13:49:37Z</dcterms:modified>
</cp:coreProperties>
</file>