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6" r:id="rId2"/>
    <p:sldId id="336" r:id="rId3"/>
    <p:sldId id="334" r:id="rId4"/>
    <p:sldId id="333" r:id="rId5"/>
    <p:sldId id="286" r:id="rId6"/>
    <p:sldId id="329" r:id="rId7"/>
    <p:sldId id="289" r:id="rId8"/>
    <p:sldId id="290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509"/>
    <a:srgbClr val="0254A3"/>
    <a:srgbClr val="0154A4"/>
    <a:srgbClr val="0155A5"/>
    <a:srgbClr val="014F9A"/>
    <a:srgbClr val="D0241D"/>
    <a:srgbClr val="02509A"/>
    <a:srgbClr val="024F9B"/>
    <a:srgbClr val="00B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9" autoAdjust="0"/>
    <p:restoredTop sz="94660"/>
  </p:normalViewPr>
  <p:slideViewPr>
    <p:cSldViewPr>
      <p:cViewPr varScale="1">
        <p:scale>
          <a:sx n="99" d="100"/>
          <a:sy n="99" d="100"/>
        </p:scale>
        <p:origin x="15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E77052C-DB4B-421B-B587-CBC60B5136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D15FC12-CE9B-467C-BA99-D21A4FCE5A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9265D51-B025-4403-85B9-EF41C256EB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AFD0AFA6-147B-41DE-BC39-BD7D8C72A5D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C6B6AD7D-C56C-4123-9DD6-1AAADB1B86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2CBC13B4-4798-4215-8102-F7A9C9374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057C44-1623-4ECE-93FA-E53E4FADC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321B548-A998-4B0C-B476-901DE3D57D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F87830-925C-45F1-92C0-6AD47F474A7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30FAB3-39A2-46E8-9C15-980E6099B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9741846-ED6F-4A5A-84AA-5441E1AFD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B8BA-D7B7-1B8D-F5BA-59239097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EE24B1F-6109-D5C9-BA88-DFAF4D6EA0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F87830-925C-45F1-92C0-6AD47F474A78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A517E29-38A1-0BAA-E7DC-0CAE39BEED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D73A02B-23A1-2086-4244-19530C94D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93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37CDDE6-4CD6-486A-AB8F-344376857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AE8C8A-FAB6-49AF-AEDE-013E68D999C8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1616A3D-74A0-40AC-B9BF-47208D5D2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71693D2-4EB8-4530-B0DF-F504C905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8267F7B3-E6CE-48FD-BC91-3A08AAAE7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610340-8131-45E4-9E59-2FFB0864D642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9A76991-72AA-4B60-B8B5-55947D7C2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E6E6F77-F90F-400D-B0BF-6B2B71E24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A236395-C9D0-4CD8-9151-819A7A3296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6AABAD-B80E-4E20-9697-13F1AF0205F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33BEAAD-7C50-48FC-AAD3-9964EBDA61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3B2542E-7974-4BD9-A8D2-18367A467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7422DC69-A8A1-4BC9-B689-2576803A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2A779B-137F-43EF-828D-FBCF54D34C70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8687B0F-B405-468B-8FD0-A9F7B124C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1DA755F-566E-43F8-8219-C77F65324C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196BF1-2FA6-4A55-9AEC-0F828140D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E368C9-78CC-45C6-9594-3CADD18B8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51D286-FAAB-495D-B8AC-0F5F2EBCC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5476F-84E3-4586-AB71-21E7FBE889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2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CBA70E-2A6F-462C-B90C-AB30B36AE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2AEFEB-228A-4B5D-BAA6-DE11C8D73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AA5DE0-EB4A-40FE-9412-832724C8A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1756-8C75-4A09-BA95-1AB0B54B4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31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62BC9-1F3F-45D9-AABB-B5D2B9E304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F15270-22B8-4CE5-9699-B27AF4533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CC433C-D25F-48E6-8949-2191D305B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1F10-6B51-4EA3-A5A7-E454DF54D2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8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664DCE-0758-4D81-A9E7-99A3E1B93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08DE48-DCCB-4859-BF3F-6AEEC8354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B45B03-8727-4526-A558-AA6F2904D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4F0E8-FA41-4EE8-A51C-6AC1461AE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78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BC1BA-767A-402E-A2EA-55ADB3622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2CAC07-BBB1-48E8-A5E1-E68383A129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79388-3A47-43AF-877D-C4CB5AA9B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781E-1FF2-4B45-BB8E-5E6DBE909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764599-9E86-4D4C-84CB-4D0E7B1FD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421C4-4D84-4386-B51C-2AADA70A2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F1EC51-157C-453F-8FF3-0E8BF33BE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0481B-AA2D-47D9-988B-97A62A044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1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6CDDD-CFD5-490B-980E-149061489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59AFB-454E-41B1-8CA6-14F664B50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0ED4B2-31A7-487A-A029-688F11FB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658F-C348-40B9-BE39-3995EFF5C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3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4976FC-6271-4223-9E29-1D46186DE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3FB1EB-7F29-4171-A754-E2E77F0AE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9C5407-0717-4862-96D5-DBB13B511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47778-D0C2-44CE-B26E-1A8ED2C9A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6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1E4ACA-A476-4B1B-A1FE-9F867F241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824A5B-4FE0-4881-8A24-2036AAFD2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13F0A7-542C-4584-B6CF-B1D582F4B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20A6C-7365-4CC2-8F33-08CF1B049F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98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EAA7E9-7DA8-4E74-8C89-1181AC533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826EE4-D373-4AA8-80BE-9855D5790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60489A-7713-4AA0-93F1-A23963613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F4DD5-9F68-4488-8E91-49BC114992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8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0AD49-8A34-4F09-B77F-CB8F06FA5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CAA76-B7E1-4CCE-A328-0E720F926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7561A-63B3-41E8-843A-7B29A5788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079F3-F6E3-4B38-A8E7-344AA7E24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3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5F181-70AB-4ACD-8E1F-8FF867349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A96CE-9ECA-4E8D-8726-0C2FD97A78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F2748-10D6-48D7-847D-A527BB6AD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68F7F-E723-432A-931D-6AC162313B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02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8721ED-AF73-4C69-A0D4-403043FA0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3ADA3E-5BF5-4ED1-8EF5-8603999B0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51F0726-69F8-4D7D-86C6-626B730C05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AD6F82-34B8-4B5C-A79F-8501FDCC19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0A75AF-C50A-497A-8F34-E2FBEE2BDB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5EE116-5B41-4341-A8A1-43C2E6B3B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5" name="TextBox 2">
            <a:extLst>
              <a:ext uri="{FF2B5EF4-FFF2-40B4-BE49-F238E27FC236}">
                <a16:creationId xmlns:a16="http://schemas.microsoft.com/office/drawing/2014/main" id="{99FFE756-648C-4E6E-B8AF-80470C8CE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248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7341E56-61EB-BA13-549A-F7FEB2733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1828800"/>
            <a:ext cx="7248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24F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41A0C-9338-6B0C-0D30-1C875995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597533"/>
            <a:ext cx="7248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BCDE-0754-1DF7-EE62-E4CF84FE6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5" name="TextBox 2">
            <a:extLst>
              <a:ext uri="{FF2B5EF4-FFF2-40B4-BE49-F238E27FC236}">
                <a16:creationId xmlns:a16="http://schemas.microsoft.com/office/drawing/2014/main" id="{0BDF844E-5B77-0760-E4D3-50DCFF4CF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09800"/>
            <a:ext cx="7248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5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5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5400" dirty="0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24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5400" dirty="0">
              <a:solidFill>
                <a:srgbClr val="024F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2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5EE08F-BCC8-4E17-92E3-BC698709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152400"/>
            <a:ext cx="429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nhóm theo màu sắc: xanh – đỏ - vàng</a:t>
            </a:r>
          </a:p>
        </p:txBody>
      </p:sp>
      <p:sp>
        <p:nvSpPr>
          <p:cNvPr id="17411" name="Rounded Rectangle 10">
            <a:extLst>
              <a:ext uri="{FF2B5EF4-FFF2-40B4-BE49-F238E27FC236}">
                <a16:creationId xmlns:a16="http://schemas.microsoft.com/office/drawing/2014/main" id="{1F3C70C3-479D-42AF-8EEA-80FEE4C26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3876675"/>
            <a:ext cx="2895600" cy="238601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Rounded Rectangle 11">
            <a:extLst>
              <a:ext uri="{FF2B5EF4-FFF2-40B4-BE49-F238E27FC236}">
                <a16:creationId xmlns:a16="http://schemas.microsoft.com/office/drawing/2014/main" id="{86698D38-B345-42B1-BBD1-1AFB6574B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3876675"/>
            <a:ext cx="2897187" cy="2408238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Rounded Rectangle 12">
            <a:extLst>
              <a:ext uri="{FF2B5EF4-FFF2-40B4-BE49-F238E27FC236}">
                <a16:creationId xmlns:a16="http://schemas.microsoft.com/office/drawing/2014/main" id="{C24E3FC9-088B-44BE-852F-D3CE54B47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876675"/>
            <a:ext cx="2895600" cy="248285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A13F627-5DD8-46FA-88C5-B15BD8E6D6D7}"/>
              </a:ext>
            </a:extLst>
          </p:cNvPr>
          <p:cNvSpPr/>
          <p:nvPr/>
        </p:nvSpPr>
        <p:spPr bwMode="auto">
          <a:xfrm>
            <a:off x="381000" y="4038600"/>
            <a:ext cx="381000" cy="3810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E5DA6016-6632-449E-8F34-430B47549367}"/>
              </a:ext>
            </a:extLst>
          </p:cNvPr>
          <p:cNvSpPr/>
          <p:nvPr/>
        </p:nvSpPr>
        <p:spPr bwMode="auto">
          <a:xfrm>
            <a:off x="3303588" y="4038600"/>
            <a:ext cx="381000" cy="381000"/>
          </a:xfrm>
          <a:prstGeom prst="hear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7135866C-657B-47AC-9F45-AA945A9BBC19}"/>
              </a:ext>
            </a:extLst>
          </p:cNvPr>
          <p:cNvSpPr/>
          <p:nvPr/>
        </p:nvSpPr>
        <p:spPr bwMode="auto">
          <a:xfrm>
            <a:off x="6248400" y="4044950"/>
            <a:ext cx="381000" cy="381000"/>
          </a:xfrm>
          <a:prstGeom prst="hear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0BC542-2918-4908-93D0-26CB21F4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69925"/>
            <a:ext cx="1489075" cy="134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618F1E4-6D54-4C29-BA2B-6139E4F7E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696913"/>
            <a:ext cx="1524000" cy="11414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A070C3-8C57-442E-8C8B-697AB431B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52450"/>
            <a:ext cx="1489075" cy="13462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3375A-7522-4CF6-B9F4-F175060A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68325"/>
            <a:ext cx="1489075" cy="134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5686B5E-7986-40C8-B011-E53D5A396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568325"/>
            <a:ext cx="1524000" cy="11414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28079D-967F-4A33-8BA9-CEAFFC92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584200"/>
            <a:ext cx="1524000" cy="1139825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0642 0.5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49965 0.5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3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8629 0.5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25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0.00642 0.63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533 0.58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293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1354 0.5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ounded Rectangle 7">
            <a:extLst>
              <a:ext uri="{FF2B5EF4-FFF2-40B4-BE49-F238E27FC236}">
                <a16:creationId xmlns:a16="http://schemas.microsoft.com/office/drawing/2014/main" id="{421B05E9-CB68-41A9-9D55-F01754B8C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52813"/>
            <a:ext cx="4191000" cy="2590800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Rổ hình tròn</a:t>
            </a:r>
          </a:p>
        </p:txBody>
      </p:sp>
      <p:sp>
        <p:nvSpPr>
          <p:cNvPr id="18435" name="Rounded Rectangle 8">
            <a:extLst>
              <a:ext uri="{FF2B5EF4-FFF2-40B4-BE49-F238E27FC236}">
                <a16:creationId xmlns:a16="http://schemas.microsoft.com/office/drawing/2014/main" id="{87953587-4786-45F0-972C-6574AD36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505200"/>
            <a:ext cx="4191000" cy="25908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 hình tam giác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DF289F-A615-4950-9ADB-915725F30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788988"/>
            <a:ext cx="1490662" cy="134778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082218-8D94-4BEB-AE0D-9B0E3D084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671195"/>
            <a:ext cx="1454150" cy="1344613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5A18601-DA04-47DC-85C9-8498C1630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574675"/>
            <a:ext cx="1454150" cy="1335088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D24E9CD-0D1A-430A-945C-23B95360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727075"/>
            <a:ext cx="1524000" cy="11414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CB12FEF-55E1-4222-8C7C-ED64C6174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839788"/>
            <a:ext cx="1524000" cy="113982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CEE05F8-CF96-4AD2-87A2-16FB0FD9A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700088"/>
            <a:ext cx="1524000" cy="1116012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8442" name="TextBox 9">
            <a:extLst>
              <a:ext uri="{FF2B5EF4-FFF2-40B4-BE49-F238E27FC236}">
                <a16:creationId xmlns:a16="http://schemas.microsoft.com/office/drawing/2014/main" id="{11BAC264-3247-40C8-B466-D0C7F02D6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76200"/>
            <a:ext cx="426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Tạo nhóm hình tròn –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4875E-6 L 0.05 0.388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9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57909E-6 L -0.09098 0.42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210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06383E-6 L -0.48767 0.596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2" y="29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9759E-6 L 0.33854 0.427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13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7909E-6 L 0.22083 0.44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221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3728E-6 L -0.175 0.58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Text Box 12">
            <a:extLst>
              <a:ext uri="{FF2B5EF4-FFF2-40B4-BE49-F238E27FC236}">
                <a16:creationId xmlns:a16="http://schemas.microsoft.com/office/drawing/2014/main" id="{7FF817D4-50FB-4943-90DA-5B8199684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/>
              <a:t> </a:t>
            </a:r>
          </a:p>
        </p:txBody>
      </p:sp>
      <p:sp>
        <p:nvSpPr>
          <p:cNvPr id="9227" name="Text Box 13">
            <a:extLst>
              <a:ext uri="{FF2B5EF4-FFF2-40B4-BE49-F238E27FC236}">
                <a16:creationId xmlns:a16="http://schemas.microsoft.com/office/drawing/2014/main" id="{A1F4ADB5-144F-4C8D-AE44-DFF3C9CF3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00600"/>
            <a:ext cx="487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74A4AF2D-BB9F-490F-A364-78162DB91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82675"/>
            <a:ext cx="91440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u="sng" dirty="0" err="1">
                <a:solidFill>
                  <a:srgbClr val="D0241D"/>
                </a:solidFill>
              </a:rPr>
              <a:t>Trò</a:t>
            </a:r>
            <a:r>
              <a:rPr lang="en-US" altLang="en-US" u="sng" dirty="0">
                <a:solidFill>
                  <a:srgbClr val="D0241D"/>
                </a:solidFill>
              </a:rPr>
              <a:t> </a:t>
            </a:r>
            <a:r>
              <a:rPr lang="en-US" altLang="en-US" u="sng" dirty="0" err="1">
                <a:solidFill>
                  <a:srgbClr val="D0241D"/>
                </a:solidFill>
              </a:rPr>
              <a:t>chơi</a:t>
            </a:r>
            <a:r>
              <a:rPr lang="en-US" altLang="en-US" u="sng" dirty="0">
                <a:solidFill>
                  <a:srgbClr val="D0241D"/>
                </a:solidFill>
              </a:rPr>
              <a:t> 1</a:t>
            </a:r>
            <a:r>
              <a:rPr lang="en-US" altLang="en-US" sz="3600" dirty="0">
                <a:solidFill>
                  <a:srgbClr val="D0241D"/>
                </a:solidFill>
              </a:rPr>
              <a:t>:</a:t>
            </a:r>
            <a:r>
              <a:rPr lang="en-US" altLang="en-US" sz="4000" dirty="0">
                <a:solidFill>
                  <a:srgbClr val="D0241D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2509A"/>
                </a:solidFill>
              </a:rPr>
              <a:t>Zíc</a:t>
            </a:r>
            <a:r>
              <a:rPr lang="en-US" altLang="en-US" sz="3600" dirty="0">
                <a:solidFill>
                  <a:srgbClr val="02509A"/>
                </a:solidFill>
              </a:rPr>
              <a:t> </a:t>
            </a:r>
            <a:r>
              <a:rPr lang="en-US" altLang="en-US" sz="3600" dirty="0" err="1">
                <a:solidFill>
                  <a:srgbClr val="02509A"/>
                </a:solidFill>
              </a:rPr>
              <a:t>zắc</a:t>
            </a:r>
            <a:r>
              <a:rPr lang="en-US" altLang="en-US" sz="3600" dirty="0">
                <a:solidFill>
                  <a:srgbClr val="02509A"/>
                </a:solidFill>
              </a:rPr>
              <a:t> </a:t>
            </a:r>
            <a:r>
              <a:rPr lang="en-US" altLang="en-US" sz="3600" dirty="0" err="1">
                <a:solidFill>
                  <a:srgbClr val="02509A"/>
                </a:solidFill>
              </a:rPr>
              <a:t>cùng</a:t>
            </a:r>
            <a:r>
              <a:rPr lang="en-US" altLang="en-US" sz="3600" dirty="0">
                <a:solidFill>
                  <a:srgbClr val="02509A"/>
                </a:solidFill>
              </a:rPr>
              <a:t> </a:t>
            </a:r>
            <a:r>
              <a:rPr lang="en-US" altLang="en-US" sz="3600" dirty="0" err="1">
                <a:solidFill>
                  <a:srgbClr val="02509A"/>
                </a:solidFill>
              </a:rPr>
              <a:t>bé</a:t>
            </a:r>
            <a:r>
              <a:rPr lang="en-US" altLang="en-US" sz="3600" dirty="0">
                <a:solidFill>
                  <a:srgbClr val="02509A"/>
                </a:solidFill>
              </a:rPr>
              <a:t> </a:t>
            </a:r>
            <a:r>
              <a:rPr lang="en-US" altLang="en-US" sz="3600" dirty="0" err="1">
                <a:solidFill>
                  <a:srgbClr val="02509A"/>
                </a:solidFill>
              </a:rPr>
              <a:t>yêu</a:t>
            </a:r>
            <a:endParaRPr lang="en-US" altLang="en-US" sz="3600" dirty="0">
              <a:solidFill>
                <a:srgbClr val="0250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5EA6246-1BE7-4E30-9CB4-FE343DF31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0" b="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3961F64A-1AB0-4EE3-9DB6-71198C31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-304800"/>
            <a:ext cx="90233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CC00FF"/>
                </a:solidFill>
                <a:latin typeface=".VnAvant" panose="020B7200000000000000" pitchFamily="34" charset="0"/>
              </a:rPr>
              <a:t>Zic </a:t>
            </a:r>
            <a:r>
              <a:rPr lang="en-US" altLang="en-US" sz="5400" dirty="0" err="1">
                <a:solidFill>
                  <a:srgbClr val="CC00FF"/>
                </a:solidFill>
                <a:latin typeface=".VnAvant" panose="020B7200000000000000" pitchFamily="34" charset="0"/>
              </a:rPr>
              <a:t>zac</a:t>
            </a:r>
            <a:r>
              <a:rPr lang="en-US" altLang="en-US" sz="5400" dirty="0">
                <a:solidFill>
                  <a:srgbClr val="CC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5400" dirty="0" err="1">
                <a:solidFill>
                  <a:srgbClr val="CC00FF"/>
                </a:solidFill>
                <a:latin typeface=".VnAvant" panose="020B7200000000000000" pitchFamily="34" charset="0"/>
              </a:rPr>
              <a:t>cùng</a:t>
            </a:r>
            <a:r>
              <a:rPr lang="en-US" altLang="en-US" sz="5400" dirty="0">
                <a:solidFill>
                  <a:srgbClr val="CC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5400" dirty="0" err="1">
                <a:solidFill>
                  <a:srgbClr val="CC00FF"/>
                </a:solidFill>
                <a:latin typeface=".VnAvant" panose="020B7200000000000000" pitchFamily="34" charset="0"/>
              </a:rPr>
              <a:t>bé</a:t>
            </a:r>
            <a:r>
              <a:rPr lang="en-US" altLang="en-US" sz="5400" dirty="0">
                <a:solidFill>
                  <a:srgbClr val="CC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5400" dirty="0" err="1">
                <a:solidFill>
                  <a:srgbClr val="CC00FF"/>
                </a:solidFill>
                <a:latin typeface=".VnAvant" panose="020B7200000000000000" pitchFamily="34" charset="0"/>
              </a:rPr>
              <a:t>yêu</a:t>
            </a:r>
            <a:endParaRPr lang="en-US" altLang="en-US" sz="4000" dirty="0">
              <a:solidFill>
                <a:srgbClr val="CC00FF"/>
              </a:solidFill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0" dirty="0">
              <a:latin typeface=".VnAvant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 dirty="0">
              <a:latin typeface=".VnAvant" panose="020B7200000000000000" pitchFamily="34" charset="0"/>
            </a:endParaRP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E0C4579-B8D1-4A10-8E1D-97DF61E01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88392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604C25EF-5962-4843-B2B4-0324BEA61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322BB1C4-D5BD-4E9D-8746-08D2DCE84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9B5150DD-1BE5-422F-ABB4-E37243915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9EDE43A7-7F6E-4DE9-8B52-F794FEB93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915DC81B-8B8D-4B58-9D83-E81B2808A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ED2A3044-6FD2-449C-9A3E-F49CE9BA6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7D35C562-3354-4C86-B209-F7B8C1027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id="{08EBB328-2BBC-4A12-B896-298F49D3B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3">
            <a:extLst>
              <a:ext uri="{FF2B5EF4-FFF2-40B4-BE49-F238E27FC236}">
                <a16:creationId xmlns:a16="http://schemas.microsoft.com/office/drawing/2014/main" id="{D8B7EEE6-AEAD-4927-8A39-4ABDF0B72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4">
            <a:extLst>
              <a:ext uri="{FF2B5EF4-FFF2-40B4-BE49-F238E27FC236}">
                <a16:creationId xmlns:a16="http://schemas.microsoft.com/office/drawing/2014/main" id="{A3B75DAA-C660-4C70-968F-07C91A6F6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2C0491B8-9866-4CA5-9D8C-550B7E2DA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D86BC6CC-A1C7-468C-AEAD-D03F41E08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E3FD2D56-85B0-4938-992F-D15447676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8">
            <a:extLst>
              <a:ext uri="{FF2B5EF4-FFF2-40B4-BE49-F238E27FC236}">
                <a16:creationId xmlns:a16="http://schemas.microsoft.com/office/drawing/2014/main" id="{4C6D6966-1496-48DD-82F7-114F73DE8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19">
            <a:extLst>
              <a:ext uri="{FF2B5EF4-FFF2-40B4-BE49-F238E27FC236}">
                <a16:creationId xmlns:a16="http://schemas.microsoft.com/office/drawing/2014/main" id="{7DC6C83D-B8B6-47AD-9D25-93663A4F8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0">
            <a:extLst>
              <a:ext uri="{FF2B5EF4-FFF2-40B4-BE49-F238E27FC236}">
                <a16:creationId xmlns:a16="http://schemas.microsoft.com/office/drawing/2014/main" id="{28D46278-556C-448A-9146-90060962C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1">
            <a:extLst>
              <a:ext uri="{FF2B5EF4-FFF2-40B4-BE49-F238E27FC236}">
                <a16:creationId xmlns:a16="http://schemas.microsoft.com/office/drawing/2014/main" id="{8A9567AE-8B0B-4C8E-81BC-573F25D8C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2">
            <a:extLst>
              <a:ext uri="{FF2B5EF4-FFF2-40B4-BE49-F238E27FC236}">
                <a16:creationId xmlns:a16="http://schemas.microsoft.com/office/drawing/2014/main" id="{BEEBC917-AE4B-4001-AB2A-E42DC1853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23">
            <a:extLst>
              <a:ext uri="{FF2B5EF4-FFF2-40B4-BE49-F238E27FC236}">
                <a16:creationId xmlns:a16="http://schemas.microsoft.com/office/drawing/2014/main" id="{30D6E275-3460-4E86-A6EE-20C159C286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24">
            <a:extLst>
              <a:ext uri="{FF2B5EF4-FFF2-40B4-BE49-F238E27FC236}">
                <a16:creationId xmlns:a16="http://schemas.microsoft.com/office/drawing/2014/main" id="{6479C08D-C70D-4BB5-A0EC-92004EA83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25">
            <a:extLst>
              <a:ext uri="{FF2B5EF4-FFF2-40B4-BE49-F238E27FC236}">
                <a16:creationId xmlns:a16="http://schemas.microsoft.com/office/drawing/2014/main" id="{2531D8FE-D758-43CB-86D5-7F54F9B94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Line 26">
            <a:extLst>
              <a:ext uri="{FF2B5EF4-FFF2-40B4-BE49-F238E27FC236}">
                <a16:creationId xmlns:a16="http://schemas.microsoft.com/office/drawing/2014/main" id="{9A4260C0-7921-4F03-A6E5-EEE818D46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Line 27">
            <a:extLst>
              <a:ext uri="{FF2B5EF4-FFF2-40B4-BE49-F238E27FC236}">
                <a16:creationId xmlns:a16="http://schemas.microsoft.com/office/drawing/2014/main" id="{0671FC6C-3525-4773-B5F8-D48AAC3C8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28">
            <a:extLst>
              <a:ext uri="{FF2B5EF4-FFF2-40B4-BE49-F238E27FC236}">
                <a16:creationId xmlns:a16="http://schemas.microsoft.com/office/drawing/2014/main" id="{2C93CDAD-948D-45EB-BFA2-C3381F3950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29">
            <a:extLst>
              <a:ext uri="{FF2B5EF4-FFF2-40B4-BE49-F238E27FC236}">
                <a16:creationId xmlns:a16="http://schemas.microsoft.com/office/drawing/2014/main" id="{C58AD84F-25A4-48A1-B3C6-E5E0A7265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30">
            <a:extLst>
              <a:ext uri="{FF2B5EF4-FFF2-40B4-BE49-F238E27FC236}">
                <a16:creationId xmlns:a16="http://schemas.microsoft.com/office/drawing/2014/main" id="{1F4D9EE4-31A2-4F60-90B9-BAE35373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31">
            <a:extLst>
              <a:ext uri="{FF2B5EF4-FFF2-40B4-BE49-F238E27FC236}">
                <a16:creationId xmlns:a16="http://schemas.microsoft.com/office/drawing/2014/main" id="{5A2CE035-A76E-438E-863B-3EBE5FF55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Line 32">
            <a:extLst>
              <a:ext uri="{FF2B5EF4-FFF2-40B4-BE49-F238E27FC236}">
                <a16:creationId xmlns:a16="http://schemas.microsoft.com/office/drawing/2014/main" id="{51A42E89-40D4-4980-B5B4-B93D4A42B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Line 33">
            <a:extLst>
              <a:ext uri="{FF2B5EF4-FFF2-40B4-BE49-F238E27FC236}">
                <a16:creationId xmlns:a16="http://schemas.microsoft.com/office/drawing/2014/main" id="{8C47FB88-437D-499A-A004-0D01120C2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34">
            <a:extLst>
              <a:ext uri="{FF2B5EF4-FFF2-40B4-BE49-F238E27FC236}">
                <a16:creationId xmlns:a16="http://schemas.microsoft.com/office/drawing/2014/main" id="{051FEF81-CB54-4C95-ABF7-A52E60C60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Line 35">
            <a:extLst>
              <a:ext uri="{FF2B5EF4-FFF2-40B4-BE49-F238E27FC236}">
                <a16:creationId xmlns:a16="http://schemas.microsoft.com/office/drawing/2014/main" id="{C480A7B3-1A6E-4C51-A041-F8CC902F2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Line 36">
            <a:extLst>
              <a:ext uri="{FF2B5EF4-FFF2-40B4-BE49-F238E27FC236}">
                <a16:creationId xmlns:a16="http://schemas.microsoft.com/office/drawing/2014/main" id="{DDC5B63E-BFEA-4F1F-A5D3-0740AE306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Line 37">
            <a:extLst>
              <a:ext uri="{FF2B5EF4-FFF2-40B4-BE49-F238E27FC236}">
                <a16:creationId xmlns:a16="http://schemas.microsoft.com/office/drawing/2014/main" id="{E8002B4F-8F31-4A03-91EA-C74E9FDE6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Line 38">
            <a:extLst>
              <a:ext uri="{FF2B5EF4-FFF2-40B4-BE49-F238E27FC236}">
                <a16:creationId xmlns:a16="http://schemas.microsoft.com/office/drawing/2014/main" id="{1414CD07-DC9B-4812-BD05-08F46F165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39">
            <a:extLst>
              <a:ext uri="{FF2B5EF4-FFF2-40B4-BE49-F238E27FC236}">
                <a16:creationId xmlns:a16="http://schemas.microsoft.com/office/drawing/2014/main" id="{2FE44168-51E1-42E3-800A-ADE45B5DE9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Oval 40">
            <a:extLst>
              <a:ext uri="{FF2B5EF4-FFF2-40B4-BE49-F238E27FC236}">
                <a16:creationId xmlns:a16="http://schemas.microsoft.com/office/drawing/2014/main" id="{2265BCB7-E30A-4F2C-85E9-4E2A8519C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05" name="Oval 41">
            <a:extLst>
              <a:ext uri="{FF2B5EF4-FFF2-40B4-BE49-F238E27FC236}">
                <a16:creationId xmlns:a16="http://schemas.microsoft.com/office/drawing/2014/main" id="{E4228B91-8993-44CE-8198-7FEEA6652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06" name="Oval 42">
            <a:extLst>
              <a:ext uri="{FF2B5EF4-FFF2-40B4-BE49-F238E27FC236}">
                <a16:creationId xmlns:a16="http://schemas.microsoft.com/office/drawing/2014/main" id="{338838BD-F4E9-4953-8E20-5E517C46E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07" name="Oval 43">
            <a:extLst>
              <a:ext uri="{FF2B5EF4-FFF2-40B4-BE49-F238E27FC236}">
                <a16:creationId xmlns:a16="http://schemas.microsoft.com/office/drawing/2014/main" id="{BC00E2C4-57FD-4D9B-A2ED-FF6956A2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08" name="Oval 44">
            <a:extLst>
              <a:ext uri="{FF2B5EF4-FFF2-40B4-BE49-F238E27FC236}">
                <a16:creationId xmlns:a16="http://schemas.microsoft.com/office/drawing/2014/main" id="{CFF3600A-42E7-4FAF-875F-AA0048D19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09" name="Oval 45">
            <a:extLst>
              <a:ext uri="{FF2B5EF4-FFF2-40B4-BE49-F238E27FC236}">
                <a16:creationId xmlns:a16="http://schemas.microsoft.com/office/drawing/2014/main" id="{BC797922-3148-440A-9AFC-78B836A0E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0" name="Oval 46">
            <a:extLst>
              <a:ext uri="{FF2B5EF4-FFF2-40B4-BE49-F238E27FC236}">
                <a16:creationId xmlns:a16="http://schemas.microsoft.com/office/drawing/2014/main" id="{5D094362-EDF1-4E39-AD6E-92BBAC6F8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1" name="Oval 47">
            <a:extLst>
              <a:ext uri="{FF2B5EF4-FFF2-40B4-BE49-F238E27FC236}">
                <a16:creationId xmlns:a16="http://schemas.microsoft.com/office/drawing/2014/main" id="{66284A67-788B-4972-8622-420BA21F5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2" name="Oval 48">
            <a:extLst>
              <a:ext uri="{FF2B5EF4-FFF2-40B4-BE49-F238E27FC236}">
                <a16:creationId xmlns:a16="http://schemas.microsoft.com/office/drawing/2014/main" id="{7373CF9F-0DA4-4FA0-93A8-206BF892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3" name="Oval 49">
            <a:extLst>
              <a:ext uri="{FF2B5EF4-FFF2-40B4-BE49-F238E27FC236}">
                <a16:creationId xmlns:a16="http://schemas.microsoft.com/office/drawing/2014/main" id="{B899CD13-4EBE-45C1-96C7-6AB3EE44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4" name="Oval 50">
            <a:extLst>
              <a:ext uri="{FF2B5EF4-FFF2-40B4-BE49-F238E27FC236}">
                <a16:creationId xmlns:a16="http://schemas.microsoft.com/office/drawing/2014/main" id="{7D6455D8-8AAD-4B18-B9A2-314BBE5FA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5" name="Oval 51">
            <a:extLst>
              <a:ext uri="{FF2B5EF4-FFF2-40B4-BE49-F238E27FC236}">
                <a16:creationId xmlns:a16="http://schemas.microsoft.com/office/drawing/2014/main" id="{EE6145E8-C9CA-46BA-B50E-F664E0DD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6" name="Oval 52">
            <a:extLst>
              <a:ext uri="{FF2B5EF4-FFF2-40B4-BE49-F238E27FC236}">
                <a16:creationId xmlns:a16="http://schemas.microsoft.com/office/drawing/2014/main" id="{B2E2090F-D1DA-4E95-B469-0C26942A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7" name="Oval 53">
            <a:extLst>
              <a:ext uri="{FF2B5EF4-FFF2-40B4-BE49-F238E27FC236}">
                <a16:creationId xmlns:a16="http://schemas.microsoft.com/office/drawing/2014/main" id="{1307778C-0A0F-4447-9147-6733808AF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8" name="Oval 54">
            <a:extLst>
              <a:ext uri="{FF2B5EF4-FFF2-40B4-BE49-F238E27FC236}">
                <a16:creationId xmlns:a16="http://schemas.microsoft.com/office/drawing/2014/main" id="{E035558F-3145-4FB3-9898-BB62E01C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19" name="Oval 55">
            <a:extLst>
              <a:ext uri="{FF2B5EF4-FFF2-40B4-BE49-F238E27FC236}">
                <a16:creationId xmlns:a16="http://schemas.microsoft.com/office/drawing/2014/main" id="{0451DD05-D1BA-45C0-9C13-919E67F9D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0" name="Oval 56">
            <a:extLst>
              <a:ext uri="{FF2B5EF4-FFF2-40B4-BE49-F238E27FC236}">
                <a16:creationId xmlns:a16="http://schemas.microsoft.com/office/drawing/2014/main" id="{D716107B-EC10-4099-B8B6-B38154AED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1" name="Oval 57">
            <a:extLst>
              <a:ext uri="{FF2B5EF4-FFF2-40B4-BE49-F238E27FC236}">
                <a16:creationId xmlns:a16="http://schemas.microsoft.com/office/drawing/2014/main" id="{F571B1E2-E6ED-40A3-8491-6A472912F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2" name="Oval 58">
            <a:extLst>
              <a:ext uri="{FF2B5EF4-FFF2-40B4-BE49-F238E27FC236}">
                <a16:creationId xmlns:a16="http://schemas.microsoft.com/office/drawing/2014/main" id="{5866A42C-BD85-45AF-9D81-674CECD22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3" name="Oval 59">
            <a:extLst>
              <a:ext uri="{FF2B5EF4-FFF2-40B4-BE49-F238E27FC236}">
                <a16:creationId xmlns:a16="http://schemas.microsoft.com/office/drawing/2014/main" id="{8C2D57A1-FE6F-4365-BB69-5EFBAB1AB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4" name="Oval 60">
            <a:extLst>
              <a:ext uri="{FF2B5EF4-FFF2-40B4-BE49-F238E27FC236}">
                <a16:creationId xmlns:a16="http://schemas.microsoft.com/office/drawing/2014/main" id="{353EF610-90E9-4EF5-9126-DF78FE236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5" name="Oval 61">
            <a:extLst>
              <a:ext uri="{FF2B5EF4-FFF2-40B4-BE49-F238E27FC236}">
                <a16:creationId xmlns:a16="http://schemas.microsoft.com/office/drawing/2014/main" id="{A9024582-FDA4-4A46-958C-65D080695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6" name="Oval 62">
            <a:extLst>
              <a:ext uri="{FF2B5EF4-FFF2-40B4-BE49-F238E27FC236}">
                <a16:creationId xmlns:a16="http://schemas.microsoft.com/office/drawing/2014/main" id="{83C0BF73-DB3F-4344-B671-0694B75E7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7" name="Oval 63">
            <a:extLst>
              <a:ext uri="{FF2B5EF4-FFF2-40B4-BE49-F238E27FC236}">
                <a16:creationId xmlns:a16="http://schemas.microsoft.com/office/drawing/2014/main" id="{C2A518A2-9792-4EFA-9542-34310E9C1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8" name="Oval 64">
            <a:extLst>
              <a:ext uri="{FF2B5EF4-FFF2-40B4-BE49-F238E27FC236}">
                <a16:creationId xmlns:a16="http://schemas.microsoft.com/office/drawing/2014/main" id="{B6BED04C-09C3-4E7A-A526-B54BE23F2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29" name="Oval 65">
            <a:extLst>
              <a:ext uri="{FF2B5EF4-FFF2-40B4-BE49-F238E27FC236}">
                <a16:creationId xmlns:a16="http://schemas.microsoft.com/office/drawing/2014/main" id="{1C4BEEDB-7A1D-45B7-ADBC-DC2E31A25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0" name="Oval 66">
            <a:extLst>
              <a:ext uri="{FF2B5EF4-FFF2-40B4-BE49-F238E27FC236}">
                <a16:creationId xmlns:a16="http://schemas.microsoft.com/office/drawing/2014/main" id="{4F3AAC1B-1D20-4AEF-9CBD-4DE292F7B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1" name="Oval 67">
            <a:extLst>
              <a:ext uri="{FF2B5EF4-FFF2-40B4-BE49-F238E27FC236}">
                <a16:creationId xmlns:a16="http://schemas.microsoft.com/office/drawing/2014/main" id="{0BC6ABBA-B4BE-4B10-A25B-A7129CEE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2" name="Oval 68">
            <a:extLst>
              <a:ext uri="{FF2B5EF4-FFF2-40B4-BE49-F238E27FC236}">
                <a16:creationId xmlns:a16="http://schemas.microsoft.com/office/drawing/2014/main" id="{A700EA96-0EB1-41EC-B6DB-E94E4563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3" name="Oval 69">
            <a:extLst>
              <a:ext uri="{FF2B5EF4-FFF2-40B4-BE49-F238E27FC236}">
                <a16:creationId xmlns:a16="http://schemas.microsoft.com/office/drawing/2014/main" id="{AF5044F5-0FC3-45D8-809F-87FA0047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4" name="Oval 70">
            <a:extLst>
              <a:ext uri="{FF2B5EF4-FFF2-40B4-BE49-F238E27FC236}">
                <a16:creationId xmlns:a16="http://schemas.microsoft.com/office/drawing/2014/main" id="{9B2E5E58-7E3D-45D4-8BA2-166201BE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5" name="Oval 71">
            <a:extLst>
              <a:ext uri="{FF2B5EF4-FFF2-40B4-BE49-F238E27FC236}">
                <a16:creationId xmlns:a16="http://schemas.microsoft.com/office/drawing/2014/main" id="{48D68A6E-9AF8-4897-9FEC-282A850D5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6" name="Oval 72">
            <a:extLst>
              <a:ext uri="{FF2B5EF4-FFF2-40B4-BE49-F238E27FC236}">
                <a16:creationId xmlns:a16="http://schemas.microsoft.com/office/drawing/2014/main" id="{4C43C45F-4009-4783-9A51-0D723FA9E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7" name="Oval 73">
            <a:extLst>
              <a:ext uri="{FF2B5EF4-FFF2-40B4-BE49-F238E27FC236}">
                <a16:creationId xmlns:a16="http://schemas.microsoft.com/office/drawing/2014/main" id="{3EA1F3B7-A174-44D0-8F64-A5834F9FD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8" name="Oval 74">
            <a:extLst>
              <a:ext uri="{FF2B5EF4-FFF2-40B4-BE49-F238E27FC236}">
                <a16:creationId xmlns:a16="http://schemas.microsoft.com/office/drawing/2014/main" id="{8E3C3620-06ED-4F46-B75C-461EDB516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39" name="Oval 75">
            <a:extLst>
              <a:ext uri="{FF2B5EF4-FFF2-40B4-BE49-F238E27FC236}">
                <a16:creationId xmlns:a16="http://schemas.microsoft.com/office/drawing/2014/main" id="{BF44390A-E5A1-4876-BF75-515D2B2DA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0" name="Oval 76">
            <a:extLst>
              <a:ext uri="{FF2B5EF4-FFF2-40B4-BE49-F238E27FC236}">
                <a16:creationId xmlns:a16="http://schemas.microsoft.com/office/drawing/2014/main" id="{A3C01E84-AD9A-49E5-84A9-E1171975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1" name="Oval 77">
            <a:extLst>
              <a:ext uri="{FF2B5EF4-FFF2-40B4-BE49-F238E27FC236}">
                <a16:creationId xmlns:a16="http://schemas.microsoft.com/office/drawing/2014/main" id="{68CC4865-A442-48E4-8026-C7F7FF2E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2" name="Oval 78">
            <a:extLst>
              <a:ext uri="{FF2B5EF4-FFF2-40B4-BE49-F238E27FC236}">
                <a16:creationId xmlns:a16="http://schemas.microsoft.com/office/drawing/2014/main" id="{C76E20D1-EA80-4BFE-B68A-7884DC08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3" name="Oval 79">
            <a:extLst>
              <a:ext uri="{FF2B5EF4-FFF2-40B4-BE49-F238E27FC236}">
                <a16:creationId xmlns:a16="http://schemas.microsoft.com/office/drawing/2014/main" id="{64D644CF-D547-4CAD-B005-260682D4F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4" name="Oval 80">
            <a:extLst>
              <a:ext uri="{FF2B5EF4-FFF2-40B4-BE49-F238E27FC236}">
                <a16:creationId xmlns:a16="http://schemas.microsoft.com/office/drawing/2014/main" id="{1425F235-DD0B-4D68-A6BD-4E3EB76D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5" name="Oval 81">
            <a:extLst>
              <a:ext uri="{FF2B5EF4-FFF2-40B4-BE49-F238E27FC236}">
                <a16:creationId xmlns:a16="http://schemas.microsoft.com/office/drawing/2014/main" id="{718A4066-1566-4152-AB19-09B89316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6" name="Oval 82">
            <a:extLst>
              <a:ext uri="{FF2B5EF4-FFF2-40B4-BE49-F238E27FC236}">
                <a16:creationId xmlns:a16="http://schemas.microsoft.com/office/drawing/2014/main" id="{DA4B41D0-D286-4ED9-9249-FF8322A9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7" name="Oval 83">
            <a:extLst>
              <a:ext uri="{FF2B5EF4-FFF2-40B4-BE49-F238E27FC236}">
                <a16:creationId xmlns:a16="http://schemas.microsoft.com/office/drawing/2014/main" id="{90601224-2D28-4F4D-861E-9BEFCDF5B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8" name="Oval 84">
            <a:extLst>
              <a:ext uri="{FF2B5EF4-FFF2-40B4-BE49-F238E27FC236}">
                <a16:creationId xmlns:a16="http://schemas.microsoft.com/office/drawing/2014/main" id="{36A0C93F-906F-49EE-AAC2-D02A7EDA4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49" name="Oval 85">
            <a:extLst>
              <a:ext uri="{FF2B5EF4-FFF2-40B4-BE49-F238E27FC236}">
                <a16:creationId xmlns:a16="http://schemas.microsoft.com/office/drawing/2014/main" id="{063EFECE-1404-4AD3-9BAD-F2ADA8223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0" name="Oval 86">
            <a:extLst>
              <a:ext uri="{FF2B5EF4-FFF2-40B4-BE49-F238E27FC236}">
                <a16:creationId xmlns:a16="http://schemas.microsoft.com/office/drawing/2014/main" id="{B1E1BE03-2FCD-43B3-9E84-B0E7EBAB2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1" name="Oval 87">
            <a:extLst>
              <a:ext uri="{FF2B5EF4-FFF2-40B4-BE49-F238E27FC236}">
                <a16:creationId xmlns:a16="http://schemas.microsoft.com/office/drawing/2014/main" id="{30DEA23D-253D-49E2-8034-0833FD617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2" name="Oval 88">
            <a:extLst>
              <a:ext uri="{FF2B5EF4-FFF2-40B4-BE49-F238E27FC236}">
                <a16:creationId xmlns:a16="http://schemas.microsoft.com/office/drawing/2014/main" id="{9C3ED15B-A474-40EA-9B83-749495B0E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3" name="Oval 89">
            <a:extLst>
              <a:ext uri="{FF2B5EF4-FFF2-40B4-BE49-F238E27FC236}">
                <a16:creationId xmlns:a16="http://schemas.microsoft.com/office/drawing/2014/main" id="{922679E6-90CA-4818-92BD-7C2BE047A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4" name="Oval 90">
            <a:extLst>
              <a:ext uri="{FF2B5EF4-FFF2-40B4-BE49-F238E27FC236}">
                <a16:creationId xmlns:a16="http://schemas.microsoft.com/office/drawing/2014/main" id="{4613942B-1E62-4B34-BBDF-F592BF1BF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5" name="Oval 91">
            <a:extLst>
              <a:ext uri="{FF2B5EF4-FFF2-40B4-BE49-F238E27FC236}">
                <a16:creationId xmlns:a16="http://schemas.microsoft.com/office/drawing/2014/main" id="{17712E04-9202-46D0-B46B-0D9A73890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6" name="Oval 92">
            <a:extLst>
              <a:ext uri="{FF2B5EF4-FFF2-40B4-BE49-F238E27FC236}">
                <a16:creationId xmlns:a16="http://schemas.microsoft.com/office/drawing/2014/main" id="{9C55AD30-6503-4289-BCDE-436509E4F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7" name="Oval 93">
            <a:extLst>
              <a:ext uri="{FF2B5EF4-FFF2-40B4-BE49-F238E27FC236}">
                <a16:creationId xmlns:a16="http://schemas.microsoft.com/office/drawing/2014/main" id="{1C042EB2-9284-4C16-95DF-B7456476D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8" name="Oval 94">
            <a:extLst>
              <a:ext uri="{FF2B5EF4-FFF2-40B4-BE49-F238E27FC236}">
                <a16:creationId xmlns:a16="http://schemas.microsoft.com/office/drawing/2014/main" id="{D518BE02-61B8-4C12-9BDE-06F223B7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59" name="Oval 95">
            <a:extLst>
              <a:ext uri="{FF2B5EF4-FFF2-40B4-BE49-F238E27FC236}">
                <a16:creationId xmlns:a16="http://schemas.microsoft.com/office/drawing/2014/main" id="{73C31D15-72BE-4CE2-9D63-66130440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0" name="Oval 96">
            <a:extLst>
              <a:ext uri="{FF2B5EF4-FFF2-40B4-BE49-F238E27FC236}">
                <a16:creationId xmlns:a16="http://schemas.microsoft.com/office/drawing/2014/main" id="{2F206B8F-5C2C-4449-9675-921A4CA0F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1" name="Oval 97">
            <a:extLst>
              <a:ext uri="{FF2B5EF4-FFF2-40B4-BE49-F238E27FC236}">
                <a16:creationId xmlns:a16="http://schemas.microsoft.com/office/drawing/2014/main" id="{A29F3063-A52B-4334-A347-86643D5FE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2" name="Oval 98">
            <a:extLst>
              <a:ext uri="{FF2B5EF4-FFF2-40B4-BE49-F238E27FC236}">
                <a16:creationId xmlns:a16="http://schemas.microsoft.com/office/drawing/2014/main" id="{6C1E2025-AD66-4E0A-83CB-C8688152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3" name="Oval 99">
            <a:extLst>
              <a:ext uri="{FF2B5EF4-FFF2-40B4-BE49-F238E27FC236}">
                <a16:creationId xmlns:a16="http://schemas.microsoft.com/office/drawing/2014/main" id="{DA463899-8201-4382-8C24-72FECD998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4" name="Oval 100">
            <a:extLst>
              <a:ext uri="{FF2B5EF4-FFF2-40B4-BE49-F238E27FC236}">
                <a16:creationId xmlns:a16="http://schemas.microsoft.com/office/drawing/2014/main" id="{6E5D8BCF-5233-45B1-AD0C-800346F83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5" name="Oval 101">
            <a:extLst>
              <a:ext uri="{FF2B5EF4-FFF2-40B4-BE49-F238E27FC236}">
                <a16:creationId xmlns:a16="http://schemas.microsoft.com/office/drawing/2014/main" id="{7C45982E-479F-4A83-AB80-1766DB7F5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6" name="Oval 102">
            <a:extLst>
              <a:ext uri="{FF2B5EF4-FFF2-40B4-BE49-F238E27FC236}">
                <a16:creationId xmlns:a16="http://schemas.microsoft.com/office/drawing/2014/main" id="{235EC04B-E2D3-4443-8044-427A8211E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7" name="Oval 103">
            <a:extLst>
              <a:ext uri="{FF2B5EF4-FFF2-40B4-BE49-F238E27FC236}">
                <a16:creationId xmlns:a16="http://schemas.microsoft.com/office/drawing/2014/main" id="{48A49319-6C06-46EB-A63F-0BC41C4BF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8" name="Oval 104">
            <a:extLst>
              <a:ext uri="{FF2B5EF4-FFF2-40B4-BE49-F238E27FC236}">
                <a16:creationId xmlns:a16="http://schemas.microsoft.com/office/drawing/2014/main" id="{98F9B120-3D5D-48B8-8C60-26192878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69" name="Oval 105">
            <a:extLst>
              <a:ext uri="{FF2B5EF4-FFF2-40B4-BE49-F238E27FC236}">
                <a16:creationId xmlns:a16="http://schemas.microsoft.com/office/drawing/2014/main" id="{E50EB6D6-B4AE-4057-9780-B6D0EF86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0" name="Oval 106">
            <a:extLst>
              <a:ext uri="{FF2B5EF4-FFF2-40B4-BE49-F238E27FC236}">
                <a16:creationId xmlns:a16="http://schemas.microsoft.com/office/drawing/2014/main" id="{7E86CA34-E7F6-4FA0-8B18-B9B54CA03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1" name="Oval 107">
            <a:extLst>
              <a:ext uri="{FF2B5EF4-FFF2-40B4-BE49-F238E27FC236}">
                <a16:creationId xmlns:a16="http://schemas.microsoft.com/office/drawing/2014/main" id="{B291C6AD-B7E3-4EE0-83C7-EC7C27CF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2" name="Oval 108">
            <a:extLst>
              <a:ext uri="{FF2B5EF4-FFF2-40B4-BE49-F238E27FC236}">
                <a16:creationId xmlns:a16="http://schemas.microsoft.com/office/drawing/2014/main" id="{B2003B23-5E1B-44CB-8FE3-5CC9F9A5F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3" name="Oval 109">
            <a:extLst>
              <a:ext uri="{FF2B5EF4-FFF2-40B4-BE49-F238E27FC236}">
                <a16:creationId xmlns:a16="http://schemas.microsoft.com/office/drawing/2014/main" id="{DBB19979-F8C0-4634-BA4A-44FA1717F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4" name="Oval 110">
            <a:extLst>
              <a:ext uri="{FF2B5EF4-FFF2-40B4-BE49-F238E27FC236}">
                <a16:creationId xmlns:a16="http://schemas.microsoft.com/office/drawing/2014/main" id="{7ABA3F29-EC66-444D-A071-3D403C5D3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5" name="Oval 111">
            <a:extLst>
              <a:ext uri="{FF2B5EF4-FFF2-40B4-BE49-F238E27FC236}">
                <a16:creationId xmlns:a16="http://schemas.microsoft.com/office/drawing/2014/main" id="{3FF5A259-BCA1-447B-BE28-C744A1C3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6" name="Oval 112">
            <a:extLst>
              <a:ext uri="{FF2B5EF4-FFF2-40B4-BE49-F238E27FC236}">
                <a16:creationId xmlns:a16="http://schemas.microsoft.com/office/drawing/2014/main" id="{6230791B-D5C1-4919-ACE6-B90F788EE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7" name="Oval 113">
            <a:extLst>
              <a:ext uri="{FF2B5EF4-FFF2-40B4-BE49-F238E27FC236}">
                <a16:creationId xmlns:a16="http://schemas.microsoft.com/office/drawing/2014/main" id="{3B86FEFD-C10B-477D-9843-A27E59C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8" name="Oval 114">
            <a:extLst>
              <a:ext uri="{FF2B5EF4-FFF2-40B4-BE49-F238E27FC236}">
                <a16:creationId xmlns:a16="http://schemas.microsoft.com/office/drawing/2014/main" id="{FF53D5E2-BEED-4C26-9194-4D1F9D5F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79" name="Oval 115">
            <a:extLst>
              <a:ext uri="{FF2B5EF4-FFF2-40B4-BE49-F238E27FC236}">
                <a16:creationId xmlns:a16="http://schemas.microsoft.com/office/drawing/2014/main" id="{DD08A35C-F507-4335-9BEA-231A0ABF3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0" name="Oval 116">
            <a:extLst>
              <a:ext uri="{FF2B5EF4-FFF2-40B4-BE49-F238E27FC236}">
                <a16:creationId xmlns:a16="http://schemas.microsoft.com/office/drawing/2014/main" id="{6AA11501-CDC5-4A41-99B1-35A9DBD1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1" name="Oval 117">
            <a:extLst>
              <a:ext uri="{FF2B5EF4-FFF2-40B4-BE49-F238E27FC236}">
                <a16:creationId xmlns:a16="http://schemas.microsoft.com/office/drawing/2014/main" id="{31048991-8B3B-403A-B69E-F80AEF144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2" name="Oval 118">
            <a:extLst>
              <a:ext uri="{FF2B5EF4-FFF2-40B4-BE49-F238E27FC236}">
                <a16:creationId xmlns:a16="http://schemas.microsoft.com/office/drawing/2014/main" id="{4EBE2F69-2E8B-42DE-B61F-0D5683CE4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3" name="Oval 119">
            <a:extLst>
              <a:ext uri="{FF2B5EF4-FFF2-40B4-BE49-F238E27FC236}">
                <a16:creationId xmlns:a16="http://schemas.microsoft.com/office/drawing/2014/main" id="{E94B0AFF-BBA0-4CCC-B484-3775236CD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4" name="Oval 120">
            <a:extLst>
              <a:ext uri="{FF2B5EF4-FFF2-40B4-BE49-F238E27FC236}">
                <a16:creationId xmlns:a16="http://schemas.microsoft.com/office/drawing/2014/main" id="{7B8E040F-16A4-4322-A2B9-98FDAFEC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5" name="Oval 121">
            <a:extLst>
              <a:ext uri="{FF2B5EF4-FFF2-40B4-BE49-F238E27FC236}">
                <a16:creationId xmlns:a16="http://schemas.microsoft.com/office/drawing/2014/main" id="{146B5792-C57C-4A65-BC59-19F94260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6" name="Oval 122">
            <a:extLst>
              <a:ext uri="{FF2B5EF4-FFF2-40B4-BE49-F238E27FC236}">
                <a16:creationId xmlns:a16="http://schemas.microsoft.com/office/drawing/2014/main" id="{F6A5C142-1E9C-4CFD-9DD7-9E8E9033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7" name="Oval 123">
            <a:extLst>
              <a:ext uri="{FF2B5EF4-FFF2-40B4-BE49-F238E27FC236}">
                <a16:creationId xmlns:a16="http://schemas.microsoft.com/office/drawing/2014/main" id="{AE55316C-8917-45F1-BE4A-326B44F7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8" name="Oval 124">
            <a:extLst>
              <a:ext uri="{FF2B5EF4-FFF2-40B4-BE49-F238E27FC236}">
                <a16:creationId xmlns:a16="http://schemas.microsoft.com/office/drawing/2014/main" id="{238143AC-4886-4417-900C-296C02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89" name="Oval 125">
            <a:extLst>
              <a:ext uri="{FF2B5EF4-FFF2-40B4-BE49-F238E27FC236}">
                <a16:creationId xmlns:a16="http://schemas.microsoft.com/office/drawing/2014/main" id="{263F46E1-7670-414A-A745-8C6F3BBDA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90" name="Oval 126">
            <a:extLst>
              <a:ext uri="{FF2B5EF4-FFF2-40B4-BE49-F238E27FC236}">
                <a16:creationId xmlns:a16="http://schemas.microsoft.com/office/drawing/2014/main" id="{750B728C-177D-4526-93CC-B1CD34397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91" name="Oval 127">
            <a:extLst>
              <a:ext uri="{FF2B5EF4-FFF2-40B4-BE49-F238E27FC236}">
                <a16:creationId xmlns:a16="http://schemas.microsoft.com/office/drawing/2014/main" id="{B92FFCF2-479F-4B35-9F8B-90FFFE923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92" name="Oval 128">
            <a:extLst>
              <a:ext uri="{FF2B5EF4-FFF2-40B4-BE49-F238E27FC236}">
                <a16:creationId xmlns:a16="http://schemas.microsoft.com/office/drawing/2014/main" id="{E0E49BF0-ED3C-46D3-B8F5-404C0716C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93" name="Oval 129">
            <a:extLst>
              <a:ext uri="{FF2B5EF4-FFF2-40B4-BE49-F238E27FC236}">
                <a16:creationId xmlns:a16="http://schemas.microsoft.com/office/drawing/2014/main" id="{B13DE11F-077D-4F4B-B973-F0FECE6E6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11394" name="Oval 130">
            <a:extLst>
              <a:ext uri="{FF2B5EF4-FFF2-40B4-BE49-F238E27FC236}">
                <a16:creationId xmlns:a16="http://schemas.microsoft.com/office/drawing/2014/main" id="{D2A216FA-3DE5-48C2-9B44-DBFDB9D82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88201" name="AutoShape 137">
            <a:extLst>
              <a:ext uri="{FF2B5EF4-FFF2-40B4-BE49-F238E27FC236}">
                <a16:creationId xmlns:a16="http://schemas.microsoft.com/office/drawing/2014/main" id="{A8B28E29-37FB-4F52-936F-5CBE8966A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914400"/>
            <a:ext cx="685800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28E02E8C-B994-4AB5-A9A6-90DBEFBB4E18}"/>
              </a:ext>
            </a:extLst>
          </p:cNvPr>
          <p:cNvSpPr/>
          <p:nvPr/>
        </p:nvSpPr>
        <p:spPr>
          <a:xfrm>
            <a:off x="304800" y="5791200"/>
            <a:ext cx="1143000" cy="1066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E8F825E4-4429-49C2-AD3F-0144D858BCAA}"/>
              </a:ext>
            </a:extLst>
          </p:cNvPr>
          <p:cNvSpPr/>
          <p:nvPr/>
        </p:nvSpPr>
        <p:spPr>
          <a:xfrm>
            <a:off x="1562100" y="5770563"/>
            <a:ext cx="990600" cy="99060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9E16D38-260D-4FD8-91AA-A5EB31435AE3}"/>
              </a:ext>
            </a:extLst>
          </p:cNvPr>
          <p:cNvSpPr/>
          <p:nvPr/>
        </p:nvSpPr>
        <p:spPr>
          <a:xfrm>
            <a:off x="2592388" y="5791200"/>
            <a:ext cx="1143000" cy="1066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6" name="Isosceles Triangle 145">
            <a:extLst>
              <a:ext uri="{FF2B5EF4-FFF2-40B4-BE49-F238E27FC236}">
                <a16:creationId xmlns:a16="http://schemas.microsoft.com/office/drawing/2014/main" id="{0CDA2DFC-C417-4F92-8B4F-9864E58FB187}"/>
              </a:ext>
            </a:extLst>
          </p:cNvPr>
          <p:cNvSpPr/>
          <p:nvPr/>
        </p:nvSpPr>
        <p:spPr>
          <a:xfrm>
            <a:off x="3908425" y="5791200"/>
            <a:ext cx="990600" cy="99060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F6FE504-014D-4E77-ABBB-13B0C3D780A4}"/>
              </a:ext>
            </a:extLst>
          </p:cNvPr>
          <p:cNvSpPr/>
          <p:nvPr/>
        </p:nvSpPr>
        <p:spPr>
          <a:xfrm>
            <a:off x="4953000" y="5791200"/>
            <a:ext cx="1143000" cy="1066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1F443425-CBE2-4A02-8AAC-AFE038C8FE87}"/>
              </a:ext>
            </a:extLst>
          </p:cNvPr>
          <p:cNvSpPr/>
          <p:nvPr/>
        </p:nvSpPr>
        <p:spPr>
          <a:xfrm>
            <a:off x="7924800" y="5764213"/>
            <a:ext cx="1143000" cy="1066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D77DF229-C819-428A-AC1B-1022AE5F473F}"/>
              </a:ext>
            </a:extLst>
          </p:cNvPr>
          <p:cNvSpPr/>
          <p:nvPr/>
        </p:nvSpPr>
        <p:spPr>
          <a:xfrm>
            <a:off x="6400800" y="5827713"/>
            <a:ext cx="990600" cy="99060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-0.08464 C -0.05573 -0.08533 -0.10139 -0.08557 -0.14687 -0.08672 C -0.15156 -0.08695 -0.16111 -0.0888 -0.16111 -0.08857 C -0.15747 -0.07446 -0.15781 -0.05828 -0.16267 -0.0444 C -0.18594 -0.0444 -0.2092 -0.0444 -0.23247 -0.0444 C -0.23646 -0.03931 -0.2375 -0.03376 -0.24045 -0.02752 C -0.24045 -0.02705 -0.24184 -0.01156 -0.24358 -0.00855 C -0.24583 -0.00462 -0.25156 0.00208 -0.25156 0.00232 C -0.25278 0.01573 -0.25538 0.05065 -0.27066 0.05065 C -0.26753 0.05134 -0.26406 0.05111 -0.26111 0.05273 C -0.2559 0.05528 -0.25556 0.06892 -0.25469 0.07401 C -0.24965 0.10384 -0.25 0.09367 -0.25 0.13529 C -0.25955 0.13853 -0.27257 0.14131 -0.28177 0.14801 C -0.29219 0.15541 -0.29253 0.1575 -0.30399 0.16073 C -0.30868 0.1649 -0.31424 0.1679 -0.31823 0.17322 C -0.32135 0.17739 -0.32622 0.18525 -0.3309 0.18802 C -0.34045 0.19381 -0.34757 0.19473 -0.35799 0.19658 C -0.36319 0.19889 -0.36267 0.19658 -0.36267 0.20074 C -0.35226 0.20306 -0.35226 0.20282 -0.34687 0.21346 C -0.34392 0.22803 -0.34479 0.24307 -0.34201 0.25787 C -0.34306 0.27105 -0.34792 0.29695 -0.33576 0.30227 C -0.33212 0.3069 -0.3316 0.31106 -0.32934 0.31707 C -0.36215 0.31776 -0.39497 0.318 -0.42778 0.31915 C -0.43576 0.31938 -0.44427 0.32077 -0.45156 0.32563 C -0.45885 0.33048 -0.46267 0.33696 -0.4691 0.34251 C -0.46701 0.36448 -0.4658 0.37327 -0.4658 0.39732 C -0.45677 0.43363 -0.46111 0.47387 -0.46424 0.51134 C -0.46424 0.51989 -0.50417 0.74214 -0.45156 0.69542 C -0.44705 0.68617 -0.44028 0.68294 -0.43403 0.67623 C -0.43264 0.67461 -0.42986 0.67438 -0.42934 0.67207 C -0.42812 0.66605 -0.42934 0.65935 -0.42934 0.6531 " pathEditMode="relative" rAng="0" ptsTypes="ffffffffffffffffffffffffffffffA">
                                      <p:cBhvr>
                                        <p:cTn id="6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555 C 0.08646 -0.03931 0.14826 -0.05134 0.20087 -0.05134 C 0.20521 -0.04602 0.21007 -0.03792 0.21528 -0.03446 C 0.2283 -0.0259 0.24878 -0.02682 0.26128 -0.0259 C 0.26493 -0.02428 0.26892 -0.02405 0.2724 -0.02174 C 0.27465 -0.02012 0.27639 -0.01734 0.27865 -0.01549 C 0.28715 -0.00902 0.28108 -0.01642 0.28507 -0.0111 C 0.28212 0.0007 0.2776 0.00949 0.27396 0.02059 C 0.27257 0.02475 0.27083 0.03331 0.27083 0.03354 C 0.27031 0.03886 0.27031 0.04464 0.2691 0.05019 C 0.26823 0.05458 0.25972 0.07332 0.25972 0.07771 C 0.26128 0.07493 0.26198 0.07077 0.26441 0.06915 C 0.2658 0.06823 0.26753 0.07031 0.2691 0.07123 C 0.27882 0.07678 0.27274 0.07493 0.28351 0.08187 C 0.29635 0.09043 0.30972 0.09852 0.32309 0.10523 C 0.33299 0.11032 0.33958 0.12072 0.35017 0.12419 C 0.35608 0.12951 0.36042 0.13067 0.36753 0.13252 C 0.37205 0.13853 0.37361 0.142 0.37865 0.14732 C 0.38316 0.15218 0.38003 0.15171 0.38351 0.15171 C 0.38455 0.15588 0.38715 0.16004 0.38663 0.16443 C 0.38594 0.16929 0.38021 0.17692 0.38021 0.17715 C 0.37604 0.19982 0.38229 0.17207 0.37396 0.19149 C 0.36858 0.20398 0.37552 0.19589 0.37083 0.20653 C 0.3651 0.21855 0.3559 0.22965 0.34531 0.23405 C 0.34358 0.24145 0.34497 0.2389 0.34219 0.2426 C 0.34514 0.24515 0.34878 0.2463 0.35174 0.24885 C 0.35365 0.25023 0.35469 0.25347 0.35642 0.25509 C 0.36319 0.26249 0.3717 0.26735 0.38021 0.26966 C 0.38628 0.27475 0.39253 0.2803 0.39931 0.28284 C 0.40417 0.29256 0.4099 0.30435 0.4184 0.30805 C 0.42309 0.31776 0.42622 0.321 0.43108 0.32933 C 0.43229 0.33141 0.43264 0.33418 0.4342 0.33557 C 0.43698 0.33788 0.44375 0.33974 0.44375 0.33997 C 0.43524 0.3439 0.43038 0.35199 0.42309 0.35893 C 0.41545 0.36633 0.4125 0.36726 0.40729 0.37581 C 0.40295 0.38298 0.40365 0.38714 0.39774 0.39246 C 0.38681 0.41443 0.37083 0.43687 0.35017 0.43687 C 0.33941 0.45398 0.34132 0.44751 0.34688 0.46647 C 0.34983 0.49538 0.35608 0.52822 0.35642 0.55736 C 0.35694 0.59806 0.35642 0.63876 0.35642 0.6797 " pathEditMode="relative" rAng="0" ptsTypes="fffffffffffffffffffffffffffffffffffffffA">
                                      <p:cBhvr>
                                        <p:cTn id="10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0777 C -0.04201 -0.06938 -0.05642 -0.06336 -0.07049 -0.06082 C -0.09219 -0.05134 -0.07153 -0.06175 -0.08472 -0.05249 C -0.08958 -0.04926 -0.09531 -0.04833 -0.10052 -0.04602 C -0.10503 -0.04047 -0.10382 -0.04394 -0.10382 -0.03538 C -0.10799 -0.02705 -0.10608 -0.02405 -0.11337 -0.02058 C -0.11615 -0.00971 -0.12205 0.00047 -0.12917 0.00671 C -0.13472 0.01827 -0.13715 0.03331 -0.13715 0.04695 C -0.12656 0.05042 -0.11858 0.05944 -0.10851 0.06383 C -0.10747 0.06522 -0.1066 0.06707 -0.10538 0.06823 C -0.10399 0.06938 -0.10156 0.06846 -0.10052 0.07031 C -0.09271 0.08488 -0.09583 0.12142 -0.09583 0.13159 C -0.10521 0.13761 -0.11285 0.14524 -0.12274 0.15056 C -0.12969 0.15935 -0.1217 0.15079 -0.13559 0.15703 C -0.14236 0.16004 -0.15 0.16813 -0.15781 0.1716 C -0.16562 0.18201 -0.15903 0.176 -0.17205 0.17993 C -0.17535 0.18132 -0.1816 0.18432 -0.1816 0.18455 C -0.18681 0.19496 -0.19271 0.19866 -0.20052 0.2056 C -0.20365 0.22526 -0.20191 0.22248 -0.21806 0.22248 C -0.21215 0.2241 -0.20608 0.22387 -0.20052 0.22665 C -0.19913 0.22734 -0.19878 0.23011 -0.1974 0.23104 C -0.19184 0.23474 -0.18559 0.23566 -0.18003 0.23937 C -0.16615 0.24838 -0.18351 0.23937 -0.17049 0.24584 C -0.1599 0.25949 -0.14913 0.2722 -0.13872 0.28585 C -0.1375 0.28747 -0.13542 0.28701 -0.13385 0.28793 C -0.13177 0.28909 -0.12969 0.29071 -0.1276 0.29233 C -0.11615 0.30158 -0.12101 0.29695 -0.11493 0.30504 C -0.11389 0.30643 -0.11302 0.30828 -0.11163 0.30921 C -0.10868 0.31106 -0.10226 0.31337 -0.10226 0.3136 C -0.11424 0.31591 -0.12622 0.32586 -0.13559 0.33673 C -0.13941 0.34112 -0.14983 0.35407 -0.15451 0.35546 C -0.16076 0.35754 -0.16719 0.35708 -0.17361 0.35754 C -0.17465 0.35986 -0.17535 0.3624 -0.17674 0.36425 C -0.17812 0.3661 -0.18038 0.36633 -0.1816 0.36841 C -0.18264 0.37003 -0.18229 0.37258 -0.18316 0.37443 C -0.18542 0.37951 -0.18941 0.38506 -0.19271 0.38923 C -0.19497 0.39825 -0.20035 0.40148 -0.20538 0.40842 C -0.2059 0.4105 -0.20694 0.4142 -0.20694 0.41443 C -0.21007 0.41559 -0.21562 0.4142 -0.21649 0.41883 C -0.22135 0.4408 -0.21875 0.4593 -0.21649 0.48011 C -0.2158 0.51874 -0.21684 0.5562 -0.21163 0.59367 C -0.21354 0.6013 -0.21476 0.60777 -0.21649 0.61564 C -0.21458 0.68317 -0.22917 0.67253 -0.19115 0.67253 " pathEditMode="relative" rAng="0" ptsTypes="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25069E-9 C 0.01597 0.00139 0.02916 0.00347 0.04444 0.00624 C 0.05225 0.00948 0.06007 0.0111 0.06823 0.01272 C 0.07309 0.01688 0.07569 0.02151 0.07934 0.02752 C 0.08055 0.0296 0.08264 0.03377 0.08264 0.034 C 0.08055 0.03932 0.07882 0.04533 0.07621 0.05065 C 0.07413 0.05481 0.06979 0.06337 0.06979 0.0636 C 0.06701 0.07863 0.06041 0.09019 0.05243 0.10153 C 0.05191 0.1043 0.05191 0.10731 0.05086 0.10985 C 0.05017 0.1117 0.04826 0.11216 0.04757 0.11401 C 0.04045 0.13275 0.04757 0.12257 0.04288 0.12882 C 0.06632 0.11864 0.08593 0.12581 0.10955 0.12882 C 0.11614 0.13113 0.12222 0.1339 0.12864 0.13737 C 0.13767 0.14963 0.13298 0.14639 0.14132 0.15009 C 0.15312 0.16582 0.14896 0.15934 0.16041 0.16906 C 0.16892 0.18686 0.16805 0.19658 0.18732 0.19658 C 0.18593 0.21092 0.18455 0.23427 0.17465 0.24306 C 0.17274 0.24699 0.16996 0.24977 0.16823 0.2537 C 0.16736 0.25555 0.16753 0.25809 0.16666 0.25994 C 0.16146 0.27243 0.15607 0.28122 0.14444 0.28122 C 0.15121 0.287 0.15607 0.2907 0.16198 0.2981 C 0.16527 0.31129 0.17291 0.32262 0.17934 0.33395 C 0.18177 0.34413 0.1809 0.37211 0.19375 0.37211 C 0.18576 0.3772 0.18003 0.3802 0.17309 0.38668 C 0.15937 0.39986 0.15052 0.41466 0.13333 0.41836 C 0.12708 0.42114 0.11996 0.42484 0.11423 0.429 C 0.10555 0.43548 0.1 0.44588 0.09045 0.45005 C 0.08472 0.46207 0.07639 0.46092 0.06666 0.46277 C 0.0651 0.46346 0.06336 0.46369 0.06198 0.46485 C 0.05607 0.46947 0.06093 0.46901 0.05711 0.46901 C 0.05972 0.51272 0.07048 0.56707 0.05243 0.60453 C 0.04809 0.62789 0.05416 0.59921 0.04757 0.61933 C 0.04444 0.62858 0.04566 0.63784 0.04132 0.64662 C 0.04271 0.6642 0.04479 0.68224 0.04757 0.69958 C 0.04843 0.7049 0.05243 0.70768 0.05243 0.7123 L 0.07621 0.69542 " pathEditMode="relative" rAng="0" ptsTypes="ffffffffffffffffffffffffffffffffffAA">
                                      <p:cBhvr>
                                        <p:cTn id="18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-0.11101 C -0.03611 -0.11054 -0.04514 -0.10869 -0.0474 -0.10684 C -0.05486 -0.10083 -0.04549 -0.10314 -0.05521 -0.10037 C -0.07309 -0.09505 -0.09115 -0.09343 -0.1092 -0.09204 C -0.11458 -0.08973 -0.11979 -0.08788 -0.12517 -0.08557 C -0.13316 -0.07863 -0.14288 -0.0666 -0.15208 -0.06244 C -0.15833 -0.05365 -0.16198 -0.05203 -0.17118 -0.04972 C -0.17274 -0.04833 -0.17413 -0.04671 -0.17587 -0.04556 C -0.17743 -0.04463 -0.17951 -0.04486 -0.18073 -0.04324 C -0.18194 -0.04162 -0.18229 -0.037 -0.18229 -0.03677 C -0.17812 -0.03631 -0.17361 -0.03654 -0.16962 -0.03492 C -0.16042 -0.03099 -0.15521 -0.0252 -0.14583 -0.0222 C -0.14062 -0.01549 -0.13698 -0.0104 -0.12986 -0.0074 C -0.12778 -0.00555 -0.11285 0.00486 -0.11076 0.0074 C -0.10347 0.01573 -0.09861 0.02429 -0.0934 0.03492 C -0.09253 0.03677 -0.08316 0.04256 -0.08229 0.04325 C -0.07604 0.05227 -0.06788 0.05805 -0.05851 0.05805 C -0.07344 0.06545 -0.09028 0.0673 -0.10608 0.07077 C -0.11858 0.07355 -0.13056 0.08025 -0.14253 0.08557 C -0.14913 0.08858 -0.15625 0.08696 -0.16319 0.08765 C -0.17587 0.09344 -0.16944 0.09135 -0.18229 0.09413 C -0.19444 0.09945 -0.20677 0.1013 -0.21875 0.10685 C -0.23212 0.11286 -0.22465 0.11286 -0.23142 0.11957 C -0.23993 0.12813 -0.24757 0.13206 -0.25851 0.13206 C -0.24618 0.13784 -0.26181 0.12951 -0.24896 0.14061 C -0.24566 0.14362 -0.24149 0.14455 -0.23785 0.14686 C -0.22865 0.15981 -0.2191 0.17507 -0.20608 0.18085 C -0.19809 0.19381 -0.19965 0.19219 -0.18698 0.19774 C -0.17674 0.20676 -0.1658 0.21184 -0.15365 0.21462 C -0.14479 0.21855 -0.13924 0.22526 -0.12986 0.22526 C -0.14792 0.22595 -0.1658 0.22595 -0.18385 0.22734 C -0.20104 0.2285 -0.2158 0.24353 -0.23142 0.25047 C -0.23767 0.25879 -0.23142 0.25208 -0.24253 0.25694 C -0.25382 0.2618 -0.26302 0.27429 -0.27431 0.27799 C -0.28056 0.28377 -0.28767 0.28839 -0.29497 0.29048 C -0.29774 0.29325 -0.29983 0.29718 -0.30295 0.29926 C -0.3059 0.30134 -0.3125 0.30343 -0.3125 0.30366 C -0.32153 0.31152 -0.32882 0.31221 -0.33941 0.31406 C -0.34462 0.31869 -0.34219 0.31823 -0.34583 0.31823 C -0.33889 0.32285 -0.3283 0.33164 -0.32031 0.33511 C -0.31667 0.35454 -0.32187 0.33465 -0.31406 0.3476 C -0.30729 0.3587 -0.31597 0.37558 -0.30295 0.38136 C -0.29618 0.39015 -0.30104 0.40241 -0.29653 0.41305 C -0.29288 0.42114 -0.28663 0.4216 -0.28073 0.42369 C -0.27344 0.42623 -0.26545 0.42947 -0.25851 0.43432 C -0.25747 0.43294 -0.2566 0.42947 -0.25521 0.43016 C -0.25139 0.43178 -0.25486 0.44103 -0.25521 0.44265 C -0.25417 0.45121 -0.25243 0.45953 -0.25208 0.46809 C -0.25122 0.4933 -0.26094 0.52614 -0.26632 0.55065 C -0.2684 0.55944 -0.27257 0.56591 -0.27431 0.57586 C -0.27587 0.58488 -0.27812 0.59089 -0.28073 0.59922 C -0.28472 0.61217 -0.28542 0.62188 -0.29184 0.63298 C -0.29236 0.63784 -0.29219 0.6427 -0.2934 0.64755 C -0.29392 0.64963 -0.29583 0.6501 -0.29653 0.65218 C -0.2974 0.65472 -0.29722 0.6575 -0.29809 0.6605 C -0.30174 0.67137 -0.30937 0.67322 -0.31719 0.67322 " pathEditMode="relative" rAng="0" ptsTypes="fffffffffffffffffffffffffffffffffffffffffffffffffffffffA">
                                      <p:cBhvr>
                                        <p:cTn id="22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12211 C 0.02674 -0.11864 0.03212 -0.11355 0.03837 -0.11147 C 0.06146 -0.10384 0.04201 -0.11378 0.05903 -0.1073 C 0.06649 -0.10453 0.07413 -0.1006 0.08125 -0.09667 C 0.08785 -0.09297 0.09375 -0.08788 0.10017 -0.08395 C 0.1033 -0.0821 0.10972 -0.07978 0.10972 -0.07955 C 0.1151 -0.07215 0.12465 -0.06868 0.13194 -0.06498 C 0.14063 -0.04718 0.16892 -0.05018 0.18125 -0.05018 C 0.17604 -0.04787 0.17066 -0.04533 0.16528 -0.04371 C 0.15799 -0.04162 0.15 -0.04139 0.14306 -0.03746 C 0.13594 -0.03353 0.12969 -0.02775 0.1224 -0.02474 C 0.11771 -0.02058 0.11337 -0.01873 0.10816 -0.01619 C 0.10052 -0.00624 0.09271 -0.00115 0.08438 0.00694 C 0.07413 0.01665 0.08524 0.01157 0.07326 0.0155 C 0.06476 0.0229 0.06059 0.0222 0.04948 0.02382 C 0.03646 0.02937 0.05278 0.02244 0.03993 0.02822 C 0.03837 0.02891 0.03507 0.0303 0.03507 0.03053 C 0.05139 0.03377 0.06788 0.03585 0.08438 0.03862 C 0.08802 0.04024 0.09201 0.04094 0.09549 0.04302 C 0.09722 0.04394 0.09861 0.04603 0.10017 0.04718 C 0.10226 0.0488 0.10434 0.05019 0.1066 0.05134 C 0.10972 0.05296 0.11615 0.05551 0.11615 0.05574 C 0.12135 0.06036 0.12639 0.06036 0.13194 0.06406 C 0.14427 0.07216 0.12986 0.06522 0.14149 0.07031 C 0.14983 0.08187 0.16146 0.08627 0.1717 0.09367 C 0.18177 0.10107 0.19219 0.10824 0.20174 0.11702 C 0.2033 0.11841 0.22656 0.12951 0.23038 0.13183 C 0.23715 0.13576 0.24236 0.14385 0.24948 0.14663 C 0.2526 0.14778 0.26997 0.15056 0.2717 0.15079 C 0.28472 0.15657 0.27795 0.15495 0.29236 0.15495 C 0.27743 0.15888 0.26319 0.16166 0.24792 0.16351 C 0.23594 0.16883 0.22292 0.17183 0.21128 0.17831 C 0.20538 0.18155 0.19983 0.18571 0.19392 0.18872 C 0.18264 0.1945 0.19236 0.18687 0.17951 0.19519 C 0.16458 0.20514 0.17778 0.19889 0.16684 0.20352 C 0.16059 0.21231 0.16736 0.20421 0.15729 0.20999 C 0.15556 0.21092 0.15434 0.213 0.1526 0.21416 C 0.15122 0.21508 0.14948 0.21554 0.14792 0.21624 C 0.13698 0.22618 0.12847 0.24006 0.11771 0.25023 C 0.11667 0.25232 0.11615 0.25486 0.11458 0.25648 C 0.11319 0.25787 0.11128 0.25764 0.10972 0.25856 C 0.10451 0.26203 0.1026 0.26665 0.09705 0.2692 C 0.09219 0.27544 0.08906 0.28192 0.08438 0.28816 C 0.08993 0.29973 0.08455 0.29117 0.09705 0.2988 C 0.10608 0.30412 0.11528 0.30944 0.12396 0.31568 C 0.12847 0.31892 0.13281 0.32239 0.13681 0.32632 C 0.13889 0.3284 0.1408 0.33095 0.14306 0.33257 C 0.14809 0.33627 0.15469 0.33742 0.15903 0.3432 C 0.16528 0.35153 0.16892 0.35962 0.17639 0.36633 C 0.18212 0.37789 0.17639 0.36818 0.1875 0.37882 C 0.20347 0.39408 0.20833 0.40403 0.22882 0.40842 C 0.23403 0.41073 0.23194 0.4105 0.23507 0.4105 C 0.23698 0.43756 0.2408 0.46393 0.24306 0.49098 C 0.24253 0.53446 0.26233 0.62165 0.23194 0.66443 C 0.20764 0.66189 0.20972 0.67207 0.20972 0.6538 " pathEditMode="relative" rAng="0" ptsTypes="ffffffffffffffffffffffffffffffffffffffffffffffffffffffA">
                                      <p:cBhvr>
                                        <p:cTn id="26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7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888 C -0.04444 -0.08464 -0.04931 -0.07724 -0.05417 -0.074 C -0.05764 -0.07169 -0.06163 -0.07123 -0.06528 -0.06961 C -0.07569 -0.0592 -0.06962 -0.06591 -0.08264 -0.04856 C -0.08403 -0.04671 -0.08594 -0.04602 -0.0875 -0.0444 C -0.08872 -0.04324 -0.08958 -0.04139 -0.09062 -0.04001 C -0.0934 -0.02867 -0.09826 -0.02405 -0.10486 -0.01688 C -0.1099 -0.01133 -0.11302 -0.0037 -0.11753 0.00232 C -0.11979 0.00532 -0.12257 0.00879 -0.12552 0.01064 C -0.12865 0.01249 -0.13507 0.0148 -0.13507 0.01504 C -0.13906 0.02059 -0.14271 0.02197 -0.14774 0.02544 C -0.14948 0.0266 -0.15243 0.02961 -0.15243 0.02984 C -0.13403 0.03122 -0.1184 0.03585 -0.10017 0.03816 C -0.08507 0.04464 -0.06979 0.05088 -0.05417 0.05504 C -0.04844 0.06221 -0.04253 0.06661 -0.03507 0.06985 C -0.02378 0.08118 -0.00764 0.08418 0.00625 0.08673 C 0.00885 0.0895 0.01128 0.09297 0.01424 0.09529 C 0.01615 0.09667 0.01858 0.09598 0.02049 0.09737 C 0.0224 0.09875 0.02344 0.10199 0.02535 0.10361 C 0.02847 0.10616 0.0342 0.10847 0.03802 0.11009 C 0.04375 0.11517 0.04896 0.11749 0.05538 0.12072 C 0.05972 0.12281 0.06337 0.12697 0.06806 0.12697 C 0.0408 0.13298 0.07483 0.12604 0.0125 0.13113 C 0.00642 0.13159 -0.00243 0.13714 -0.00799 0.13969 C -0.01493 0.1427 -0.0217 0.14524 -0.02865 0.14801 C -0.03212 0.1494 -0.03472 0.15333 -0.03819 0.15449 C -0.0434 0.15611 -0.04878 0.15588 -0.05417 0.15657 C -0.06094 0.15958 -0.06788 0.15981 -0.07465 0.16282 C -0.08212 0.16952 -0.09184 0.16975 -0.09861 0.17762 C -0.10503 0.18502 -0.11163 0.19496 -0.11753 0.20306 C -0.1191 0.20514 -0.1375 0.20514 -0.14618 0.20514 C -0.13819 0.20861 -0.12951 0.21184 -0.1224 0.21786 C -0.12014 0.21971 -0.11858 0.22341 -0.11597 0.22433 C -0.11042 0.22641 -0.10434 0.22572 -0.09861 0.22641 C -0.07049 0.23867 -0.04062 0.24677 -0.01128 0.25162 C -0.00382 0.25509 0.00347 0.25694 0.01094 0.26018 C 0.01701 0.26781 0.025 0.26897 0.03316 0.27082 C 0.04253 0.27683 0.05035 0.28562 0.06024 0.28978 C 0.06528 0.29441 0.06302 0.29394 0.06649 0.29394 C 0.05851 0.29603 0.05069 0.29834 0.04271 0.30042 C 0.03941 0.30134 0.03646 0.30435 0.03316 0.30458 C 0.01753 0.30597 0.00208 0.30643 -0.01285 0.31314 C -0.02448 0.31823 -0.03837 0.32054 -0.04931 0.32794 C -0.05781 0.33372 -0.06701 0.33974 -0.07639 0.34274 C -0.07795 0.34413 -0.07934 0.34552 -0.08108 0.3469 C -0.08247 0.34783 -0.08437 0.34783 -0.08576 0.34875 C -0.08767 0.35037 -0.08872 0.35361 -0.09062 0.355 C -0.09549 0.35962 -0.10295 0.35986 -0.10799 0.36356 C -0.12396 0.37512 -0.11111 0.37003 -0.12396 0.37419 C -0.13038 0.37998 -0.13646 0.38298 -0.14306 0.38899 C -0.14462 0.39038 -0.14583 0.39246 -0.14774 0.39316 C -0.14983 0.39385 -0.15417 0.39524 -0.15417 0.39547 C -0.14931 0.39801 -0.14444 0.40056 -0.13976 0.4038 C -0.13802 0.40495 -0.13698 0.4075 -0.13507 0.40796 C -0.11892 0.41189 -0.10069 0.41212 -0.0842 0.4142 C -0.07812 0.4186 -0.07361 0.42253 -0.06684 0.42484 C -0.06059 0.4327 -0.04948 0.43409 -0.04132 0.43756 C -0.03819 0.43895 -0.03194 0.44172 -0.03194 0.44196 C -0.03038 0.44311 -0.02882 0.44496 -0.02708 0.44612 C -0.02517 0.44727 -0.02083 0.4482 -0.02083 0.44843 C -0.02187 0.45097 -0.02309 0.45352 -0.02396 0.45653 C -0.02465 0.4593 -0.02465 0.46231 -0.02552 0.46508 C -0.02865 0.47503 -0.02795 0.46786 -0.03194 0.47572 C -0.03316 0.47826 -0.03385 0.48127 -0.03507 0.48405 C -0.03698 0.48844 -0.04132 0.49677 -0.04132 0.497 C -0.04566 0.534 -0.04132 0.49052 -0.04132 0.56661 C -0.04132 0.57956 -0.02865 0.64223 -0.05087 0.65333 C -0.05712 0.6612 -0.06233 0.66027 -0.07153 0.66166 C -0.07309 0.65541 -0.07465 0.65333 -0.07795 0.64894 " pathEditMode="relative" rAng="0" ptsTypes="ffffffffffffffffffffffffffffffffffffffffffffffffffffffffffffffffffffA">
                                      <p:cBhvr>
                                        <p:cTn id="30" dur="3000" fill="hold"/>
                                        <p:tgtEl>
                                          <p:spTgt spid="8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Convert.com dep_tuyet_voi_khoanh_khac_hoa_no_460231044537695040">
            <a:hlinkClick r:id="" action="ppaction://media"/>
            <a:extLst>
              <a:ext uri="{FF2B5EF4-FFF2-40B4-BE49-F238E27FC236}">
                <a16:creationId xmlns:a16="http://schemas.microsoft.com/office/drawing/2014/main" id="{C8D345EE-B2DA-47BA-B6E1-AC1D48C72E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0" end="607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06" y="1419860"/>
            <a:ext cx="6553200" cy="3686175"/>
          </a:xfrm>
          <a:prstGeom prst="rect">
            <a:avLst/>
          </a:prstGeom>
        </p:spPr>
      </p:pic>
      <p:pic>
        <p:nvPicPr>
          <p:cNvPr id="21507" name="Picture 3" descr="FLOWERS5">
            <a:extLst>
              <a:ext uri="{FF2B5EF4-FFF2-40B4-BE49-F238E27FC236}">
                <a16:creationId xmlns:a16="http://schemas.microsoft.com/office/drawing/2014/main" id="{AC50D584-CEB2-490B-A72E-FAE95C51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FLOWERS5">
            <a:extLst>
              <a:ext uri="{FF2B5EF4-FFF2-40B4-BE49-F238E27FC236}">
                <a16:creationId xmlns:a16="http://schemas.microsoft.com/office/drawing/2014/main" id="{1F813705-0728-48D9-BA19-942954BA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2">
            <a:extLst>
              <a:ext uri="{FF2B5EF4-FFF2-40B4-BE49-F238E27FC236}">
                <a16:creationId xmlns:a16="http://schemas.microsoft.com/office/drawing/2014/main" id="{653CF5AA-DE63-467B-9577-1533F96F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6220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/>
              <a:t> </a:t>
            </a:r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FA381A59-5B34-4190-A186-AAE50363C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u="sng" dirty="0" err="1">
                <a:solidFill>
                  <a:srgbClr val="0254A3"/>
                </a:solidFill>
              </a:rPr>
              <a:t>Trò</a:t>
            </a:r>
            <a:r>
              <a:rPr lang="en-US" altLang="en-US" sz="3600" u="sng" dirty="0">
                <a:solidFill>
                  <a:srgbClr val="0254A3"/>
                </a:solidFill>
              </a:rPr>
              <a:t> </a:t>
            </a:r>
            <a:r>
              <a:rPr lang="en-US" altLang="en-US" sz="3600" u="sng" dirty="0" err="1">
                <a:solidFill>
                  <a:srgbClr val="0254A3"/>
                </a:solidFill>
              </a:rPr>
              <a:t>chơi</a:t>
            </a:r>
            <a:r>
              <a:rPr lang="en-US" altLang="en-US" sz="3600" u="sng" dirty="0">
                <a:solidFill>
                  <a:srgbClr val="0254A3"/>
                </a:solidFill>
              </a:rPr>
              <a:t> 2</a:t>
            </a:r>
            <a:r>
              <a:rPr lang="en-US" altLang="en-US" sz="3600" dirty="0">
                <a:solidFill>
                  <a:srgbClr val="0254A3"/>
                </a:solidFill>
              </a:rPr>
              <a:t>: Ô </a:t>
            </a:r>
            <a:r>
              <a:rPr lang="en-US" altLang="en-US" sz="3600" dirty="0" err="1">
                <a:solidFill>
                  <a:srgbClr val="0254A3"/>
                </a:solidFill>
              </a:rPr>
              <a:t>cửa</a:t>
            </a:r>
            <a:r>
              <a:rPr lang="en-US" altLang="en-US" sz="3600" dirty="0">
                <a:solidFill>
                  <a:srgbClr val="0254A3"/>
                </a:solidFill>
              </a:rPr>
              <a:t> </a:t>
            </a:r>
            <a:r>
              <a:rPr lang="en-US" altLang="en-US" sz="3600" dirty="0" err="1">
                <a:solidFill>
                  <a:srgbClr val="0254A3"/>
                </a:solidFill>
              </a:rPr>
              <a:t>bí</a:t>
            </a:r>
            <a:r>
              <a:rPr lang="en-US" altLang="en-US" sz="3600" dirty="0">
                <a:solidFill>
                  <a:srgbClr val="0254A3"/>
                </a:solidFill>
              </a:rPr>
              <a:t> </a:t>
            </a:r>
            <a:r>
              <a:rPr lang="en-US" altLang="en-US" sz="3600" dirty="0" err="1">
                <a:solidFill>
                  <a:srgbClr val="0254A3"/>
                </a:solidFill>
              </a:rPr>
              <a:t>mật</a:t>
            </a:r>
            <a:endParaRPr lang="en-US" altLang="en-US" sz="4000" dirty="0">
              <a:solidFill>
                <a:srgbClr val="0254A3"/>
              </a:solidFill>
            </a:endParaRPr>
          </a:p>
        </p:txBody>
      </p:sp>
      <p:pic>
        <p:nvPicPr>
          <p:cNvPr id="21515" name="Picture 4">
            <a:extLst>
              <a:ext uri="{FF2B5EF4-FFF2-40B4-BE49-F238E27FC236}">
                <a16:creationId xmlns:a16="http://schemas.microsoft.com/office/drawing/2014/main" id="{2F2A16F8-29E5-4192-B998-09ED91E9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8288"/>
            <a:ext cx="1382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622615-7925-463D-B5CD-7A872F392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5329238"/>
            <a:ext cx="2028825" cy="15414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DF1737F-031B-4B84-ABC5-0F30E9874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5349875"/>
            <a:ext cx="2030412" cy="1543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A54A985-C757-43C3-92A5-616501B60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5316538"/>
            <a:ext cx="2030413" cy="16494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29DE56B-B42D-4EAB-9E2F-35B308E6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4213" y="5316538"/>
            <a:ext cx="1993900" cy="15684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338912A-73F8-4B9A-9FCD-9992B8AC5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321300"/>
            <a:ext cx="103187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9E31553-3DAA-4EC8-83AA-E19482BD2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5348288"/>
            <a:ext cx="1670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90FF200-7D04-446D-8F1B-75D825835A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300663"/>
            <a:ext cx="12144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AF7126-BD79-4EE2-9AB7-02A940752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525463"/>
            <a:ext cx="103346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2B118-67AF-4D24-85CB-373A8C7B6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614363"/>
            <a:ext cx="12144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0B79A9-D354-4EEE-8DA1-EE3255C103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525463"/>
            <a:ext cx="1382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2D574-54D2-4774-9292-062A15C879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530225"/>
            <a:ext cx="1381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6BEE84-0C4D-4049-A541-950F02740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563563"/>
            <a:ext cx="12160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E4CF7E-B05A-4D54-A949-18BB8B563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5463"/>
            <a:ext cx="1670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47D96F-5AEB-46ED-83E9-544E68595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534988"/>
            <a:ext cx="10318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337038-148F-4344-AA31-83009CB8E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582613"/>
            <a:ext cx="16700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BE475C-363A-476F-B3C5-FEB5CF85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49" y="3262629"/>
            <a:ext cx="3302635" cy="18161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33D5259-19A8-4951-8608-F44B2C91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103" y="3254376"/>
            <a:ext cx="3238660" cy="1817688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5D50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F066B2-CAD6-4B06-8CBB-F7B5724F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178" y="1423035"/>
            <a:ext cx="3302635" cy="1817687"/>
          </a:xfrm>
          <a:prstGeom prst="rect">
            <a:avLst/>
          </a:prstGeom>
          <a:solidFill>
            <a:srgbClr val="0155A5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9AF5714-5019-4F45-8348-191869ADF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2" y="1421130"/>
            <a:ext cx="3238660" cy="1816100"/>
          </a:xfrm>
          <a:prstGeom prst="rect">
            <a:avLst/>
          </a:prstGeom>
          <a:solidFill>
            <a:srgbClr val="00B050"/>
          </a:solidFill>
          <a:ln w="9525" algn="ctr">
            <a:solidFill>
              <a:srgbClr val="66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918103-2EB5-4BFD-B33B-AEFDDC3834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4800"/>
            <a:ext cx="1382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1158 0.715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3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27899 0.7930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3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5156 0.684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36927 0.7763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3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7431 0.6837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463 L -0.00417 0.7981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3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486 L 0.39583 0.6791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0556 0.802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5854" grpId="0"/>
      <p:bldP spid="6" grpId="0" animBg="1"/>
      <p:bldP spid="24" grpId="0" animBg="1"/>
      <p:bldP spid="25" grpId="0" animBg="1"/>
      <p:bldP spid="26" grpId="0" animBg="1"/>
      <p:bldP spid="8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76F1305-6D00-4AEB-ACFB-1B453D8A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UUID" val="{C7FCD46A-5E07-4529-9A35-1DFDB8E23809}"/>
  <p:tag name="ISPRING_RESOURCE_FOLDER" val="C:\Users\MTC\Downloads\LQVT- TẠO NHÓM THEO DẤU HIỆU\"/>
  <p:tag name="ISPRING_PRESENTATION_PATH" val="C:\Users\MTC\Downloads\LQVT- TẠO NHÓM THEO DẤU HIỆU.ppt"/>
  <p:tag name="ISPRING_PROJECT_FOLDER_UPDATED" val="1"/>
  <p:tag name="ISPRING_SCREEN_RECS_UPDATED" val="C:\Users\MTC\Downloads\LQVT- TẠO NHÓM THEO DẤU HIỆU\"/>
  <p:tag name="MMPROD_UIDATA" val="&lt;database version=&quot;7.0&quot;&gt;&lt;object type=&quot;1&quot; unique_id=&quot;10001&quot;&gt;&lt;property id=&quot;20141&quot; value=&quot;LQVT- TẠO NHÓM THEO DẤU HIỆU&quot;/&gt;&lt;property id=&quot;20148&quot; value=&quot;5&quot;/&gt;&lt;object type=&quot;10&quot; unique_id=&quot;10002&quot;&gt;&lt;object type=&quot;11&quot; unique_id=&quot;10003&quot;&gt;&lt;/object&gt;&lt;/object&gt;&lt;object type=&quot;4&quot; unique_id=&quot;10004&quot;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7&quot; value=&quot;304&quot;/&gt;&lt;/object&gt;&lt;object type=&quot;3&quot; unique_id=&quot;10007&quot;&gt;&lt;property id=&quot;20148&quot; value=&quot;5&quot;/&gt;&lt;property id=&quot;20300&quot; value=&quot;Slide 2&quot;/&gt;&lt;property id=&quot;20307&quot; value=&quot;315&quot;/&gt;&lt;/object&gt;&lt;object type=&quot;3&quot; unique_id=&quot;10008&quot;&gt;&lt;property id=&quot;20148&quot; value=&quot;5&quot;/&gt;&lt;property id=&quot;20300&quot; value=&quot;Slide 3&quot;/&gt;&lt;property id=&quot;20307&quot; value=&quot;332&quot;/&gt;&lt;/object&gt;&lt;object type=&quot;3&quot; unique_id=&quot;10009&quot;&gt;&lt;property id=&quot;20148&quot; value=&quot;5&quot;/&gt;&lt;property id=&quot;20300&quot; value=&quot;Slide 4&quot;/&gt;&lt;property id=&quot;20307&quot; value=&quot;330&quot;/&gt;&lt;/object&gt;&lt;object type=&quot;3&quot; unique_id=&quot;10010&quot;&gt;&lt;property id=&quot;20148&quot; value=&quot;5&quot;/&gt;&lt;property id=&quot;20300&quot; value=&quot;Slide 5&quot;/&gt;&lt;property id=&quot;20307&quot; value=&quot;286&quot;/&gt;&lt;/object&gt;&lt;object type=&quot;3&quot; unique_id=&quot;10011&quot;&gt;&lt;property id=&quot;20148&quot; value=&quot;5&quot;/&gt;&lt;property id=&quot;20300&quot; value=&quot;Slide 6&quot;/&gt;&lt;property id=&quot;20307&quot; value=&quot;329&quot;/&gt;&lt;/object&gt;&lt;object type=&quot;3&quot; unique_id=&quot;10012&quot;&gt;&lt;property id=&quot;20148&quot; value=&quot;5&quot;/&gt;&lt;property id=&quot;20300&quot; value=&quot;Slide 7&quot;/&gt;&lt;property id=&quot;20307&quot; value=&quot;287&quot;/&gt;&lt;/object&gt;&lt;object type=&quot;3&quot; unique_id=&quot;10013&quot;&gt;&lt;property id=&quot;20148&quot; value=&quot;5&quot;/&gt;&lt;property id=&quot;20300&quot; value=&quot;Slide 8&quot;/&gt;&lt;property id=&quot;20307&quot; value=&quot;316&quot;/&gt;&lt;/object&gt;&lt;object type=&quot;3&quot; unique_id=&quot;10014&quot;&gt;&lt;property id=&quot;20148&quot; value=&quot;5&quot;/&gt;&lt;property id=&quot;20300&quot; value=&quot;Slide 11&quot;/&gt;&lt;property id=&quot;20307&quot; value=&quot;279&quot;/&gt;&lt;/object&gt;&lt;object type=&quot;3&quot; unique_id=&quot;10015&quot;&gt;&lt;property id=&quot;20148&quot; value=&quot;5&quot;/&gt;&lt;property id=&quot;20300&quot; value=&quot;Slide 12&quot;/&gt;&lt;property id=&quot;20307&quot; value=&quot;289&quot;/&gt;&lt;/object&gt;&lt;object type=&quot;3&quot; unique_id=&quot;10016&quot;&gt;&lt;property id=&quot;20148&quot; value=&quot;5&quot;/&gt;&lt;property id=&quot;20300&quot; value=&quot;Slide 13&quot;/&gt;&lt;property id=&quot;20307&quot; value=&quot;290&quot;/&gt;&lt;/object&gt;&lt;object type=&quot;3&quot; unique_id=&quot;10078&quot;&gt;&lt;property id=&quot;20148&quot; value=&quot;5&quot;/&gt;&lt;property id=&quot;20300&quot; value=&quot;Slide 9&quot;/&gt;&lt;property id=&quot;20307&quot; value=&quot;334&quot;/&gt;&lt;/object&gt;&lt;object type=&quot;3&quot; unique_id=&quot;10079&quot;&gt;&lt;property id=&quot;20148&quot; value=&quot;5&quot;/&gt;&lt;property id=&quot;20300&quot; value=&quot;Slide 10&quot;/&gt;&lt;property id=&quot;20307&quot; value=&quot;333&quot;/&gt;&lt;/object&gt;&lt;/object&gt;&lt;object type=&quot;8&quot; unique_id=&quot;1007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LQ chu g y">
  <a:themeElements>
    <a:clrScheme name="LQ chu g 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Q chu g 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LQ chu g 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Q chu g 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Q chu g 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Q chu g 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Q chu g 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Q chu g 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Q chu g 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28DE411-C86F-490A-BB9A-FBD74C96DF41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LQ chu g y</Template>
  <TotalTime>858</TotalTime>
  <Words>96</Words>
  <Application>Microsoft Office PowerPoint</Application>
  <PresentationFormat>On-screen Show (4:3)</PresentationFormat>
  <Paragraphs>24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.VnAvant</vt:lpstr>
      <vt:lpstr>.VnTime</vt:lpstr>
      <vt:lpstr>Arial</vt:lpstr>
      <vt:lpstr>Times New Roman</vt:lpstr>
      <vt:lpstr>LQ chu g 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USERS</dc:creator>
  <cp:lastModifiedBy>Keith La</cp:lastModifiedBy>
  <cp:revision>91</cp:revision>
  <dcterms:created xsi:type="dcterms:W3CDTF">2005-12-31T18:15:02Z</dcterms:created>
  <dcterms:modified xsi:type="dcterms:W3CDTF">2026-01-14T12:58:32Z</dcterms:modified>
</cp:coreProperties>
</file>