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7" r:id="rId4"/>
    <p:sldId id="282" r:id="rId5"/>
    <p:sldId id="261" r:id="rId6"/>
    <p:sldId id="278" r:id="rId7"/>
    <p:sldId id="273" r:id="rId8"/>
    <p:sldId id="285" r:id="rId9"/>
    <p:sldId id="263" r:id="rId10"/>
    <p:sldId id="265" r:id="rId11"/>
    <p:sldId id="280" r:id="rId12"/>
    <p:sldId id="293" r:id="rId13"/>
    <p:sldId id="276" r:id="rId14"/>
    <p:sldId id="287" r:id="rId15"/>
    <p:sldId id="288" r:id="rId16"/>
    <p:sldId id="289" r:id="rId17"/>
    <p:sldId id="290" r:id="rId18"/>
    <p:sldId id="291" r:id="rId19"/>
    <p:sldId id="292" r:id="rId20"/>
    <p:sldId id="286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2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457E-0810-4484-B0F9-CFDBBD2AF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91CB3B-9279-4635-B45C-A5906A7B9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DE874-3471-4035-880F-261E9441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1C305-66CF-434C-A78D-F107A79B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B1F6A-1C3D-48D0-A2AD-09F367616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9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7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31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6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281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17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22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3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28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5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2457E-0810-4484-B0F9-CFDBBD2AF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91CB3B-9279-4635-B45C-A5906A7B9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DE874-3471-4035-880F-261E94411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1C305-66CF-434C-A78D-F107A79B4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B1F6A-1C3D-48D0-A2AD-09F367616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32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56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72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81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33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8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69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24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37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35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6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87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14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45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30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19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0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93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02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07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5803-0132-4A48-A8D2-B2EB8FC94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5A9B5-540D-45E2-AA5C-BB0B28F15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7EEA6-9DF9-42B7-8199-58F2A099C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BAFFB-4817-45FA-99FC-8BDAD4F5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76273-1608-47A0-9637-5F25EA1E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05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C475E-90A7-4FFD-94C7-E3291E485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552D4-612F-458E-A298-95778163FC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0267B7-B542-4D21-87CD-10DE88D85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B3EBE-F6A5-47E8-AB16-E9D7148B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59AC6-859A-44A1-95A7-AB55D928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60F793-31F3-43B8-A9CE-F2BE677FD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1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534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5EBC7-E446-42D5-B2C1-EF7E1A80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5C9BA-4EE7-49FF-9E42-234F2AE2A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9CBB7-E64B-42CB-985C-72E338A15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EF6DDC-2EB7-4172-8EF3-81E5D1F54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5BAAD-D15B-4BDD-B4B9-9C1E2284F7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81EAB-AEA5-4075-B37F-DED1AAD8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3D0910-E0AB-43E7-9EA5-D9778CB2A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01BA95-079C-4BAE-9872-95A76632B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5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F3A27-005A-4419-BCC1-0057AD3F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807586-C10C-4D9F-9399-5F3AB3FD9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247B28-E37A-4FC9-9B5A-8D1843C6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4138F-9D1E-4E35-BAF8-941A7AEF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397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E5EDB-2B42-479B-83EA-B515FB803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E9D546-979F-4CB7-89D7-277922BF6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D7AAE-FFD2-4428-945B-E48B14A4A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255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49D3F-03E2-44DF-8801-209A62BDE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8D069-1D56-49BA-8804-489876F42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D3B179-BA5B-41D0-98E1-904823CA8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1D15D-9BB5-4A1D-9DAA-E4D95B458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41792A-5161-466E-B7E1-7EAE9A99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D2324-E9E0-4770-9CE3-8ED72CFCF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47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1531-E739-49B2-9D42-C2A500494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1E1071-D0C1-48E1-A5BE-7C94B6CAFF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9C528-B5FB-48A1-98D7-9AFD2B4FC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C72F7-D410-4EF6-8F02-7A86E712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D072A-4324-4883-8BDD-44BE19F6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DBC0D0-EAB9-4D79-8282-9D301066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3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5A6E9-3EF7-4902-8123-FEEB2CDF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493708-8E74-4BDE-B027-8F839C268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ACDDF-43CB-41DA-B470-CF42BF48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8424F-93E7-42AB-BA67-0BA27827F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3289A-A2A2-4F1E-8208-6B8571AF9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679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09FC7-4AD9-4390-89EE-BC752DE7AB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BDFD0-CF4D-4FD3-9F32-FC226CC58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E9577-D6E2-432F-8E2B-BC497D2B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38C47-9E70-43C6-A9A8-4229989D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94CE1-2AC6-4A41-AFAF-66E76D50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2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2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8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8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66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26CA0-9253-4C0D-829E-DA68DE699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AE2E2-0457-4A1A-94F5-9C6E526BC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A35DF-90A9-4EA4-8995-FF3491A85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4B55-BA5D-42A1-8D36-056F3A720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C0299-89EE-4513-B944-B0B0BD3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6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1.jp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7F1B48-4F3F-4FEB-86BB-B0039FAE5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7DE15-EE3E-456B-A0D3-4A2D9FE76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0048A-CA9C-464B-A0FF-1BE10D441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AB96B-0ECB-4A59-A0BE-AF73DCB1E75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80B25-56F8-495C-B9A3-1C3AFC760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C0EC2-4386-4A92-8FB3-054098215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51D3D-5B98-4946-B904-F4E450FF8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31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89" r:id="rId9"/>
    <p:sldLayoutId id="2147483688" r:id="rId10"/>
    <p:sldLayoutId id="2147483687" r:id="rId11"/>
    <p:sldLayoutId id="2147483686" r:id="rId12"/>
    <p:sldLayoutId id="2147483685" r:id="rId13"/>
    <p:sldLayoutId id="2147483684" r:id="rId14"/>
    <p:sldLayoutId id="2147483683" r:id="rId15"/>
    <p:sldLayoutId id="2147483682" r:id="rId16"/>
    <p:sldLayoutId id="2147483681" r:id="rId17"/>
    <p:sldLayoutId id="2147483680" r:id="rId18"/>
    <p:sldLayoutId id="2147483679" r:id="rId19"/>
    <p:sldLayoutId id="2147483678" r:id="rId20"/>
    <p:sldLayoutId id="2147483677" r:id="rId21"/>
    <p:sldLayoutId id="2147483676" r:id="rId22"/>
    <p:sldLayoutId id="2147483675" r:id="rId23"/>
    <p:sldLayoutId id="2147483674" r:id="rId24"/>
    <p:sldLayoutId id="2147483673" r:id="rId25"/>
    <p:sldLayoutId id="2147483672" r:id="rId26"/>
    <p:sldLayoutId id="2147483671" r:id="rId27"/>
    <p:sldLayoutId id="2147483670" r:id="rId28"/>
    <p:sldLayoutId id="2147483669" r:id="rId29"/>
    <p:sldLayoutId id="2147483668" r:id="rId30"/>
    <p:sldLayoutId id="2147483667" r:id="rId31"/>
    <p:sldLayoutId id="2147483666" r:id="rId32"/>
    <p:sldLayoutId id="2147483665" r:id="rId33"/>
    <p:sldLayoutId id="2147483664" r:id="rId34"/>
    <p:sldLayoutId id="2147483662" r:id="rId35"/>
    <p:sldLayoutId id="2147483661" r:id="rId36"/>
    <p:sldLayoutId id="2147483660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14.jp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2.png"/><Relationship Id="rId3" Type="http://schemas.openxmlformats.org/officeDocument/2006/relationships/video" Target="../media/media15.mp4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2" Type="http://schemas.microsoft.com/office/2007/relationships/media" Target="../media/media15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1.jpg"/><Relationship Id="rId5" Type="http://schemas.openxmlformats.org/officeDocument/2006/relationships/audio" Target="../media/media16.m4a"/><Relationship Id="rId10" Type="http://schemas.openxmlformats.org/officeDocument/2006/relationships/image" Target="../media/image20.jpg"/><Relationship Id="rId4" Type="http://schemas.microsoft.com/office/2007/relationships/media" Target="../media/media16.m4a"/><Relationship Id="rId9" Type="http://schemas.openxmlformats.org/officeDocument/2006/relationships/image" Target="../media/image15.jpg"/><Relationship Id="rId1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2.png"/><Relationship Id="rId3" Type="http://schemas.openxmlformats.org/officeDocument/2006/relationships/video" Target="../media/media15.mp4"/><Relationship Id="rId7" Type="http://schemas.openxmlformats.org/officeDocument/2006/relationships/audio" Target="../media/audio1.wav"/><Relationship Id="rId12" Type="http://schemas.openxmlformats.org/officeDocument/2006/relationships/image" Target="../media/image14.jpg"/><Relationship Id="rId2" Type="http://schemas.microsoft.com/office/2007/relationships/media" Target="../media/media15.mp4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8.jpg"/><Relationship Id="rId5" Type="http://schemas.openxmlformats.org/officeDocument/2006/relationships/audio" Target="../media/media17.m4a"/><Relationship Id="rId10" Type="http://schemas.openxmlformats.org/officeDocument/2006/relationships/image" Target="../media/image11.jpg"/><Relationship Id="rId4" Type="http://schemas.microsoft.com/office/2007/relationships/media" Target="../media/media17.m4a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g"/><Relationship Id="rId3" Type="http://schemas.openxmlformats.org/officeDocument/2006/relationships/video" Target="../media/media15.mp4"/><Relationship Id="rId7" Type="http://schemas.openxmlformats.org/officeDocument/2006/relationships/audio" Target="../media/audio1.wav"/><Relationship Id="rId12" Type="http://schemas.openxmlformats.org/officeDocument/2006/relationships/image" Target="../media/image24.jpg"/><Relationship Id="rId2" Type="http://schemas.microsoft.com/office/2007/relationships/media" Target="../media/media15.mp4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2.png"/><Relationship Id="rId5" Type="http://schemas.openxmlformats.org/officeDocument/2006/relationships/audio" Target="../media/media18.m4a"/><Relationship Id="rId10" Type="http://schemas.openxmlformats.org/officeDocument/2006/relationships/image" Target="../media/image8.jpg"/><Relationship Id="rId4" Type="http://schemas.microsoft.com/office/2007/relationships/media" Target="../media/media18.m4a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22.png"/><Relationship Id="rId3" Type="http://schemas.openxmlformats.org/officeDocument/2006/relationships/video" Target="../media/media15.mp4"/><Relationship Id="rId7" Type="http://schemas.openxmlformats.org/officeDocument/2006/relationships/audio" Target="../media/audio1.wav"/><Relationship Id="rId12" Type="http://schemas.openxmlformats.org/officeDocument/2006/relationships/image" Target="../media/image11.jpg"/><Relationship Id="rId2" Type="http://schemas.microsoft.com/office/2007/relationships/media" Target="../media/media15.mp4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13.jpg"/><Relationship Id="rId5" Type="http://schemas.openxmlformats.org/officeDocument/2006/relationships/audio" Target="../media/media19.m4a"/><Relationship Id="rId10" Type="http://schemas.openxmlformats.org/officeDocument/2006/relationships/image" Target="../media/image15.jpg"/><Relationship Id="rId4" Type="http://schemas.microsoft.com/office/2007/relationships/media" Target="../media/media19.m4a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27.jpg"/><Relationship Id="rId3" Type="http://schemas.openxmlformats.org/officeDocument/2006/relationships/video" Target="../media/media15.mp4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microsoft.com/office/2007/relationships/media" Target="../media/media15.mp4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8.jpg"/><Relationship Id="rId5" Type="http://schemas.openxmlformats.org/officeDocument/2006/relationships/audio" Target="../media/media20.m4a"/><Relationship Id="rId10" Type="http://schemas.openxmlformats.org/officeDocument/2006/relationships/image" Target="../media/image20.jpg"/><Relationship Id="rId4" Type="http://schemas.microsoft.com/office/2007/relationships/media" Target="../media/media20.m4a"/><Relationship Id="rId9" Type="http://schemas.openxmlformats.org/officeDocument/2006/relationships/image" Target="../media/image21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5.m4a"/><Relationship Id="rId7" Type="http://schemas.openxmlformats.org/officeDocument/2006/relationships/image" Target="../media/image9.jp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D8280-A982-4AFA-8B6A-E796C39B6C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F5CBA-672D-467C-B113-067934B806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intro CE">
            <a:hlinkClick r:id="" action="ppaction://media"/>
            <a:extLst>
              <a:ext uri="{FF2B5EF4-FFF2-40B4-BE49-F238E27FC236}">
                <a16:creationId xmlns:a16="http://schemas.microsoft.com/office/drawing/2014/main" id="{9AC5C9CD-8059-44F1-B2DB-64A980CBA2C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6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1"/>
    </mc:Choice>
    <mc:Fallback xmlns="">
      <p:transition spd="slow" advTm="2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37" objId="7"/>
        <p14:stopEvt time="25091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35C7-B1E0-43FA-ADE4-9DCC8D26F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43D68F-7249-4FEB-ABA5-D9E1AC4B8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06"/>
            <a:ext cx="12192000" cy="692070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AAAAEE-CFCD-453C-8C2E-FABFBC15B406}"/>
              </a:ext>
            </a:extLst>
          </p:cNvPr>
          <p:cNvSpPr txBox="1"/>
          <p:nvPr/>
        </p:nvSpPr>
        <p:spPr>
          <a:xfrm>
            <a:off x="0" y="6031210"/>
            <a:ext cx="4603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75794B-53C3-4120-9135-7AF8FE7AC2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7"/>
    </mc:Choice>
    <mc:Fallback xmlns="">
      <p:transition spd="slow" advTm="14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5FC06-13EE-489A-9A74-143F6D3D0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902C9D-7546-4B1E-9737-7FDC7A65E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"/>
          <a:stretch/>
        </p:blipFill>
        <p:spPr>
          <a:xfrm>
            <a:off x="0" y="-24054"/>
            <a:ext cx="12192000" cy="74034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7FF33E-D578-4586-8AA3-A8123F175F91}"/>
              </a:ext>
            </a:extLst>
          </p:cNvPr>
          <p:cNvSpPr txBox="1"/>
          <p:nvPr/>
        </p:nvSpPr>
        <p:spPr>
          <a:xfrm>
            <a:off x="176464" y="5934670"/>
            <a:ext cx="3336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6FD6E1-FFC5-43F4-931F-E32F863A1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8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7"/>
    </mc:Choice>
    <mc:Fallback xmlns="">
      <p:transition spd="slow" advTm="13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2525D-F97C-4D3E-A159-5B9D535C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E1EB6F-F476-49C1-8D96-2573FAFF5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236" cy="6868820"/>
          </a:xfr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992B9FE-D3D7-43EB-959D-3A243C4087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1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3"/>
    </mc:Choice>
    <mc:Fallback xmlns="">
      <p:transition spd="slow" advTm="7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0E8F5-21F9-460D-B139-D2714EF68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nhà">
            <a:hlinkClick r:id="" action="ppaction://media"/>
            <a:extLst>
              <a:ext uri="{FF2B5EF4-FFF2-40B4-BE49-F238E27FC236}">
                <a16:creationId xmlns:a16="http://schemas.microsoft.com/office/drawing/2014/main" id="{03915E72-4F1B-4409-8A07-5D0A45837E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757" cy="6858000"/>
          </a:xfrm>
        </p:spPr>
      </p:pic>
    </p:spTree>
    <p:extLst>
      <p:ext uri="{BB962C8B-B14F-4D97-AF65-F5344CB8AC3E}">
        <p14:creationId xmlns:p14="http://schemas.microsoft.com/office/powerpoint/2010/main" val="255348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52"/>
    </mc:Choice>
    <mc:Fallback xmlns="">
      <p:transition spd="slow" advTm="44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42" objId="4"/>
        <p14:stopEvt time="43104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87C5D-DA03-4BB0-B2F3-1CDD5F29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62E05F-3B4E-49DC-BC57-92BE84490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796" cy="6856309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9EB341-8110-4008-ACAE-FBF51CA8C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8"/>
    </mc:Choice>
    <mc:Fallback xmlns="">
      <p:transition spd="slow" advTm="10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D915B-36E5-403C-BF67-69DABD6E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6317F2-B8ED-41FA-B583-3D2CA24C1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32" y="2293125"/>
            <a:ext cx="4181500" cy="3136125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2FA47D-8707-4E4F-8562-D4F3B8D93A46}"/>
              </a:ext>
            </a:extLst>
          </p:cNvPr>
          <p:cNvSpPr/>
          <p:nvPr/>
        </p:nvSpPr>
        <p:spPr>
          <a:xfrm>
            <a:off x="1617886" y="365125"/>
            <a:ext cx="8401050" cy="1235075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/>
              <a:t>Câu</a:t>
            </a:r>
            <a:r>
              <a:rPr lang="en-US" sz="5400" dirty="0"/>
              <a:t> 1: </a:t>
            </a:r>
            <a:r>
              <a:rPr lang="en-US" sz="5400" dirty="0" err="1"/>
              <a:t>Đâu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nhà</a:t>
            </a:r>
            <a:r>
              <a:rPr lang="en-US" sz="5400" dirty="0"/>
              <a:t> </a:t>
            </a:r>
            <a:r>
              <a:rPr lang="en-US" sz="5400" dirty="0" err="1"/>
              <a:t>cao</a:t>
            </a:r>
            <a:r>
              <a:rPr lang="en-US" sz="5400" dirty="0"/>
              <a:t> </a:t>
            </a:r>
            <a:r>
              <a:rPr lang="en-US" sz="5400" dirty="0" err="1"/>
              <a:t>tầng</a:t>
            </a:r>
            <a:r>
              <a:rPr lang="en-US" sz="5400" dirty="0"/>
              <a:t>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247CFC-9F77-4891-9C1A-411892CDE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12" y="2312034"/>
            <a:ext cx="4110981" cy="3136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963084-46F4-44A7-A0A4-DBE02F0321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74" y="2293125"/>
            <a:ext cx="2788676" cy="31739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D15DADD-7DD4-4230-BD2A-591F2AF5E292}"/>
              </a:ext>
            </a:extLst>
          </p:cNvPr>
          <p:cNvSpPr/>
          <p:nvPr/>
        </p:nvSpPr>
        <p:spPr>
          <a:xfrm>
            <a:off x="1910610" y="5569545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399AD5-7D55-483C-8460-1DC8C8B03ED3}"/>
              </a:ext>
            </a:extLst>
          </p:cNvPr>
          <p:cNvSpPr/>
          <p:nvPr/>
        </p:nvSpPr>
        <p:spPr>
          <a:xfrm>
            <a:off x="6301030" y="5569545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C6D28B-97D6-414D-A5C9-A0E340D6FDE8}"/>
              </a:ext>
            </a:extLst>
          </p:cNvPr>
          <p:cNvSpPr/>
          <p:nvPr/>
        </p:nvSpPr>
        <p:spPr>
          <a:xfrm>
            <a:off x="10046702" y="5467070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1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D26915B-4EB8-4DFD-ABF4-53D5AD9B997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77638" y="0"/>
            <a:ext cx="1314362" cy="13143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B6C1CE-F794-417C-B676-E7B81D4775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86" y="5392866"/>
            <a:ext cx="1289911" cy="12899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CC11B9-C159-4286-BDD9-3F9D01DD853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654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264"/>
    </mc:Choice>
    <mc:Fallback>
      <p:transition spd="slow" advTm="4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3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</p:bldLst>
  </p:timing>
  <p:extLst>
    <p:ext uri="{E180D4A7-C9FB-4DFB-919C-405C955672EB}">
      <p14:showEvtLst xmlns:p14="http://schemas.microsoft.com/office/powerpoint/2010/main">
        <p14:playEvt time="17280" objId="16"/>
        <p14:triggerEvt type="onClick" time="17281" objId="16"/>
        <p14:stopEvt time="30039" objId="1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F499B-CF3D-48ED-8250-D73082A9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C1E4EEEF-9314-47B2-AB30-1BE0704C333D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68050" y="0"/>
            <a:ext cx="1109662" cy="1109662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3A855F-8D96-4C31-98E4-ACD8276E1CE4}"/>
              </a:ext>
            </a:extLst>
          </p:cNvPr>
          <p:cNvSpPr/>
          <p:nvPr/>
        </p:nvSpPr>
        <p:spPr>
          <a:xfrm>
            <a:off x="1893251" y="435453"/>
            <a:ext cx="8039100" cy="115728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</a:rPr>
              <a:t>Câu</a:t>
            </a:r>
            <a:r>
              <a:rPr lang="en-US" sz="4800" dirty="0">
                <a:solidFill>
                  <a:schemeClr val="tx1"/>
                </a:solidFill>
              </a:rPr>
              <a:t> 2: </a:t>
            </a:r>
            <a:r>
              <a:rPr lang="en-US" sz="4800" dirty="0" err="1">
                <a:solidFill>
                  <a:schemeClr val="tx1"/>
                </a:solidFill>
              </a:rPr>
              <a:t>Đâu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nhà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chung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cư</a:t>
            </a:r>
            <a:r>
              <a:rPr lang="en-US" sz="48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C84AD0-88CC-408C-BD49-50840254DC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74" y="2152650"/>
            <a:ext cx="2641689" cy="2770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F23D75-7123-4E0D-8A3E-260A6C4548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05" y="2152651"/>
            <a:ext cx="3604895" cy="2726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88EBBD-3C5F-4F09-A664-25064E7626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2171687"/>
            <a:ext cx="3456533" cy="27077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0CE84B2-2A6B-4A88-9C42-835507D2B9DB}"/>
              </a:ext>
            </a:extLst>
          </p:cNvPr>
          <p:cNvSpPr/>
          <p:nvPr/>
        </p:nvSpPr>
        <p:spPr>
          <a:xfrm>
            <a:off x="2011493" y="4922952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4"/>
                </a:solidFill>
                <a:effectLst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E6E426-76B9-40DC-A9FB-D50FB5781713}"/>
              </a:ext>
            </a:extLst>
          </p:cNvPr>
          <p:cNvSpPr/>
          <p:nvPr/>
        </p:nvSpPr>
        <p:spPr>
          <a:xfrm>
            <a:off x="5769628" y="4922952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4"/>
                </a:solidFill>
                <a:effectLst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8875C3-A748-4443-9EEC-0404ECB3F421}"/>
              </a:ext>
            </a:extLst>
          </p:cNvPr>
          <p:cNvSpPr/>
          <p:nvPr/>
        </p:nvSpPr>
        <p:spPr>
          <a:xfrm>
            <a:off x="9595561" y="4879484"/>
            <a:ext cx="6735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 dirty="0">
                <a:ln/>
                <a:solidFill>
                  <a:schemeClr val="accent4"/>
                </a:solidFill>
                <a:effectLst/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DF9FC0-F63C-45B7-B5DB-0AE57D221B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113" y="4879484"/>
            <a:ext cx="1254616" cy="125461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089023B-D6E8-4C26-8AB0-999EDCAB16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2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87"/>
    </mc:Choice>
    <mc:Fallback xmlns="">
      <p:transition spd="slow" advTm="34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  <p:bldP spid="14" grpId="0"/>
    </p:bldLst>
  </p:timing>
  <p:extLst>
    <p:ext uri="{E180D4A7-C9FB-4DFB-919C-405C955672EB}">
      <p14:showEvtLst xmlns:p14="http://schemas.microsoft.com/office/powerpoint/2010/main">
        <p14:playEvt time="9403" objId="5"/>
        <p14:stopEvt time="22061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7C1A6-A276-4420-AB9B-CB1EB10E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DC4315E6-A3BA-4310-A148-1E5143DE28AC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66437" y="-1"/>
            <a:ext cx="1325563" cy="1325563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6EE36B-329E-4FF7-98DB-210CEFE720ED}"/>
              </a:ext>
            </a:extLst>
          </p:cNvPr>
          <p:cNvSpPr/>
          <p:nvPr/>
        </p:nvSpPr>
        <p:spPr>
          <a:xfrm>
            <a:off x="623455" y="496887"/>
            <a:ext cx="9953757" cy="1062038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Câu</a:t>
            </a:r>
            <a:r>
              <a:rPr lang="en-US" sz="4400" dirty="0"/>
              <a:t> 3: </a:t>
            </a:r>
            <a:r>
              <a:rPr lang="en-US" sz="4400" dirty="0" err="1"/>
              <a:t>Đâu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phải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mái</a:t>
            </a:r>
            <a:r>
              <a:rPr lang="en-US" sz="4400" dirty="0"/>
              <a:t> </a:t>
            </a:r>
            <a:r>
              <a:rPr lang="en-US" sz="4400" dirty="0" err="1"/>
              <a:t>ngói</a:t>
            </a:r>
            <a:r>
              <a:rPr lang="en-US" sz="4400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02DE6-A5F0-4AEF-8722-E97F6E418C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077" y="2140454"/>
            <a:ext cx="3928620" cy="28403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BAA3F2B-D0E1-40E7-9E83-C9EB2EF6E33B}"/>
              </a:ext>
            </a:extLst>
          </p:cNvPr>
          <p:cNvSpPr/>
          <p:nvPr/>
        </p:nvSpPr>
        <p:spPr>
          <a:xfrm>
            <a:off x="1579809" y="5025031"/>
            <a:ext cx="6527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E98B81-7AFE-4132-8232-869F671932C1}"/>
              </a:ext>
            </a:extLst>
          </p:cNvPr>
          <p:cNvSpPr/>
          <p:nvPr/>
        </p:nvSpPr>
        <p:spPr>
          <a:xfrm>
            <a:off x="5468188" y="5025031"/>
            <a:ext cx="55175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AD4C89-3E3F-4835-B84A-5197FB15C988}"/>
              </a:ext>
            </a:extLst>
          </p:cNvPr>
          <p:cNvSpPr/>
          <p:nvPr/>
        </p:nvSpPr>
        <p:spPr>
          <a:xfrm>
            <a:off x="9900424" y="4960816"/>
            <a:ext cx="67678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5CF24B-8069-4A6A-86EB-46BD116B15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871" y="5161528"/>
            <a:ext cx="1199585" cy="11995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E9314F-0CE9-460A-88AA-7384112E84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6" y="2168515"/>
            <a:ext cx="3600449" cy="2824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1375E0-5F45-4FE9-A32E-3A1842EE83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24" y="2140454"/>
            <a:ext cx="3502532" cy="288505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E3FC27-52B4-481F-AC02-267B2FE7113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6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9"/>
    </mc:Choice>
    <mc:Fallback xmlns="">
      <p:transition spd="slow" advTm="36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4" grpId="0"/>
    </p:bldLst>
  </p:timing>
  <p:extLst>
    <p:ext uri="{E180D4A7-C9FB-4DFB-919C-405C955672EB}">
      <p14:showEvtLst xmlns:p14="http://schemas.microsoft.com/office/powerpoint/2010/main">
        <p14:playEvt time="9959" objId="5"/>
        <p14:stopEvt time="22629" objId="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D4EF-1EEC-445B-A2B0-CEF4004B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967C1535-D9EB-459F-A165-99CDA41BC5BD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6551" y="0"/>
            <a:ext cx="1695450" cy="1695450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AF9DB1-D532-4E63-AF6C-73D7B470BE49}"/>
              </a:ext>
            </a:extLst>
          </p:cNvPr>
          <p:cNvSpPr/>
          <p:nvPr/>
        </p:nvSpPr>
        <p:spPr>
          <a:xfrm>
            <a:off x="1295400" y="365125"/>
            <a:ext cx="8743950" cy="1325563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/>
              <a:t>Câu</a:t>
            </a:r>
            <a:r>
              <a:rPr lang="en-US" sz="5400" dirty="0"/>
              <a:t> 4: </a:t>
            </a:r>
            <a:r>
              <a:rPr lang="en-US" sz="5400" dirty="0" err="1"/>
              <a:t>Đâu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nhà</a:t>
            </a:r>
            <a:r>
              <a:rPr lang="en-US" sz="5400" dirty="0"/>
              <a:t> </a:t>
            </a:r>
            <a:r>
              <a:rPr lang="en-US" sz="5400" dirty="0" err="1"/>
              <a:t>biệt</a:t>
            </a:r>
            <a:r>
              <a:rPr lang="en-US" sz="5400" dirty="0"/>
              <a:t> </a:t>
            </a:r>
            <a:r>
              <a:rPr lang="en-US" sz="5400" dirty="0" err="1"/>
              <a:t>thự</a:t>
            </a:r>
            <a:r>
              <a:rPr lang="en-US" sz="54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6DC96-8DFE-472C-AD1E-695E3AEA69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1" y="2174824"/>
            <a:ext cx="3794876" cy="3244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2080AE-5C48-40EE-8C10-A12D961A06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29" y="2174824"/>
            <a:ext cx="3489622" cy="319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989F4E-DE04-4213-AE44-FA91A94CE7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172" y="2151048"/>
            <a:ext cx="2855658" cy="32448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E1CA8F-63D5-46CD-B6B2-312920AD5A83}"/>
              </a:ext>
            </a:extLst>
          </p:cNvPr>
          <p:cNvSpPr/>
          <p:nvPr/>
        </p:nvSpPr>
        <p:spPr>
          <a:xfrm>
            <a:off x="2359678" y="5419650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6170AAD-E76F-436A-8807-07B16D3D9773}"/>
              </a:ext>
            </a:extLst>
          </p:cNvPr>
          <p:cNvSpPr/>
          <p:nvPr/>
        </p:nvSpPr>
        <p:spPr>
          <a:xfrm>
            <a:off x="5769629" y="5372099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AB249C-35F9-4684-962F-ED3E7135458B}"/>
              </a:ext>
            </a:extLst>
          </p:cNvPr>
          <p:cNvSpPr/>
          <p:nvPr/>
        </p:nvSpPr>
        <p:spPr>
          <a:xfrm>
            <a:off x="8866834" y="5419650"/>
            <a:ext cx="6735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16C80A-7D74-4E49-817F-267CD83440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888" y="5308473"/>
            <a:ext cx="1303917" cy="1303917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940A030-E2DF-4BE3-A185-682BFADE8E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6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61"/>
    </mc:Choice>
    <mc:Fallback xmlns="">
      <p:transition spd="slow" advTm="38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10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/>
      <p:bldP spid="13" grpId="0"/>
    </p:bldLst>
  </p:timing>
  <p:extLst>
    <p:ext uri="{E180D4A7-C9FB-4DFB-919C-405C955672EB}">
      <p14:showEvtLst xmlns:p14="http://schemas.microsoft.com/office/powerpoint/2010/main">
        <p14:playEvt time="12166" objId="5"/>
        <p14:triggerEvt type="onClick" time="12166" objId="5"/>
        <p14:stopEvt time="24849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7E2EB-23C7-4451-BE68-F7291AF2F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98048CC4-5528-4324-9017-ED38ECFC152F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87000" y="1"/>
            <a:ext cx="1905000" cy="1690688"/>
          </a:xfr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08AC2D-D3A8-4647-97D4-2F34C6ACBAE8}"/>
              </a:ext>
            </a:extLst>
          </p:cNvPr>
          <p:cNvSpPr/>
          <p:nvPr/>
        </p:nvSpPr>
        <p:spPr>
          <a:xfrm>
            <a:off x="1485899" y="365125"/>
            <a:ext cx="8184573" cy="13255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Câu</a:t>
            </a:r>
            <a:r>
              <a:rPr lang="en-US" sz="4400" dirty="0"/>
              <a:t> 5: </a:t>
            </a:r>
            <a:r>
              <a:rPr lang="en-US" sz="4400" dirty="0" err="1"/>
              <a:t>Đâu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phải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nhà</a:t>
            </a:r>
            <a:r>
              <a:rPr lang="en-US" sz="4400" dirty="0"/>
              <a:t> </a:t>
            </a:r>
            <a:r>
              <a:rPr lang="en-US" sz="4400" dirty="0" err="1"/>
              <a:t>sàn</a:t>
            </a:r>
            <a:r>
              <a:rPr lang="en-US" sz="44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1CB2CB-823A-4650-81E4-BC049FAED7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45" y="2163056"/>
            <a:ext cx="3693300" cy="25861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52495C-07D8-4B05-99DE-5A44333106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83" y="2163056"/>
            <a:ext cx="3532250" cy="258619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39D612-4D11-4D64-BA7E-A6EFD41EBD2A}"/>
              </a:ext>
            </a:extLst>
          </p:cNvPr>
          <p:cNvSpPr/>
          <p:nvPr/>
        </p:nvSpPr>
        <p:spPr>
          <a:xfrm>
            <a:off x="1735684" y="4690973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2F4ACD1-8E78-41D7-904A-ABCB73ED95CC}"/>
              </a:ext>
            </a:extLst>
          </p:cNvPr>
          <p:cNvSpPr/>
          <p:nvPr/>
        </p:nvSpPr>
        <p:spPr>
          <a:xfrm>
            <a:off x="5912389" y="4621453"/>
            <a:ext cx="6527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A7550DA-E98B-45E0-BCF7-6584873CC634}"/>
              </a:ext>
            </a:extLst>
          </p:cNvPr>
          <p:cNvSpPr/>
          <p:nvPr/>
        </p:nvSpPr>
        <p:spPr>
          <a:xfrm>
            <a:off x="9782734" y="4621452"/>
            <a:ext cx="6735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5F6174-2B0F-4542-A060-993E8FA00C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97" y="4749250"/>
            <a:ext cx="1348719" cy="1348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6B8AC8-F4F5-463F-B74F-336C7858FD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262" y="2180792"/>
            <a:ext cx="3328555" cy="256845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86322C5-4911-4B69-9DB3-D645BD9D203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51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43"/>
    </mc:Choice>
    <mc:Fallback xmlns="">
      <p:transition spd="slow" advTm="3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 isNarration="1">
              <p:cMediaNode vol="10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  <p:bldP spid="14" grpId="0"/>
    </p:bldLst>
  </p:timing>
  <p:extLst>
    <p:ext uri="{E180D4A7-C9FB-4DFB-919C-405C955672EB}">
      <p14:showEvtLst xmlns:p14="http://schemas.microsoft.com/office/powerpoint/2010/main">
        <p14:playEvt time="10594" objId="5"/>
        <p14:stopEvt time="23274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957EA-67D1-465F-A2BD-67EBBA63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9D7C2F-1F53-47FF-9F39-A35A1BF27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716" cy="68580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0505AB-B40F-4A09-8035-40234A4A47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21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17"/>
    </mc:Choice>
    <mc:Fallback>
      <p:transition spd="slow" advTm="18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6E9E1-A084-4E0D-AE85-B77AAAFBC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E7B99-EA6D-4F60-9EEF-F9F7521B3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716" cy="7042484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205CE9-9959-4C73-AC5E-BDBF60EB9E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9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8"/>
    </mc:Choice>
    <mc:Fallback xmlns="">
      <p:transition spd="slow" advTm="10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C99A-49A6-4957-B3A9-DDDBCB156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̀i hát Nhà Của Tôi">
            <a:hlinkClick r:id="" action="ppaction://media"/>
            <a:extLst>
              <a:ext uri="{FF2B5EF4-FFF2-40B4-BE49-F238E27FC236}">
                <a16:creationId xmlns:a16="http://schemas.microsoft.com/office/drawing/2014/main" id="{23352EBC-935D-405E-907F-18C41DEFDC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6089" cy="6860145"/>
          </a:xfrm>
        </p:spPr>
      </p:pic>
    </p:spTree>
    <p:extLst>
      <p:ext uri="{BB962C8B-B14F-4D97-AF65-F5344CB8AC3E}">
        <p14:creationId xmlns:p14="http://schemas.microsoft.com/office/powerpoint/2010/main" val="202058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32"/>
    </mc:Choice>
    <mc:Fallback xmlns="">
      <p:transition spd="slow" advTm="133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984" objId="4"/>
        <p14:stopEvt time="131956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AA753-5174-44D3-9F80-A20AC4A41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6172B1-7D6E-4AE4-A47C-36037CF4AC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EF17EC6-C3E0-406A-8B1B-1EFC7DEA49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91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12"/>
    </mc:Choice>
    <mc:Fallback xmlns="">
      <p:transition spd="slow" advTm="49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29FB32-46C2-4108-A524-747ADA749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12966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1B832D-6F32-4E1E-B77B-D64665184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73C991-E971-4CFC-A23F-7FE79720FC07}"/>
              </a:ext>
            </a:extLst>
          </p:cNvPr>
          <p:cNvSpPr txBox="1"/>
          <p:nvPr/>
        </p:nvSpPr>
        <p:spPr>
          <a:xfrm>
            <a:off x="0" y="5964562"/>
            <a:ext cx="63858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3DB8D7-0D21-447A-9B29-2E4CF129B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670" y="0"/>
            <a:ext cx="5046225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C19B66E-9205-4B56-AF3F-500AB4FB1D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22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724"/>
    </mc:Choice>
    <mc:Fallback xmlns="">
      <p:transition spd="slow" advTm="75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248CC-3C0D-443C-9DD0-886DD8AD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EB3949-171C-4A68-87A0-2E4186CF9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63"/>
            <a:ext cx="5923723" cy="68588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D2149-3124-40DE-96A9-317B62C3F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22" y="0"/>
            <a:ext cx="626827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9EFCE7-CB69-4916-A64A-DA498C97B58D}"/>
              </a:ext>
            </a:extLst>
          </p:cNvPr>
          <p:cNvSpPr txBox="1"/>
          <p:nvPr/>
        </p:nvSpPr>
        <p:spPr>
          <a:xfrm>
            <a:off x="159026" y="5908166"/>
            <a:ext cx="3803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3959A7-94BA-4C2D-856F-3182712A8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2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8"/>
    </mc:Choice>
    <mc:Fallback xmlns="">
      <p:transition spd="slow" advTm="70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411B30-129F-4C02-A5A4-87F9E8C05128}"/>
              </a:ext>
            </a:extLst>
          </p:cNvPr>
          <p:cNvSpPr/>
          <p:nvPr/>
        </p:nvSpPr>
        <p:spPr>
          <a:xfrm>
            <a:off x="630497" y="365125"/>
            <a:ext cx="109310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nhận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xét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ngôi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này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4CC2B3-E345-458A-ABB3-990DA0210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390" y="1443789"/>
            <a:ext cx="5390147" cy="5414211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F21C98-BB35-4C6C-8F2F-3DD76052A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63" y="1443789"/>
            <a:ext cx="6096000" cy="54142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0D08BA3-E35B-40A3-B2AA-435AE0BBA4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9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74"/>
    </mc:Choice>
    <mc:Fallback xmlns="">
      <p:transition spd="slow" advTm="4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07E9-1877-4E50-8BA7-0BEF50405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045127-AB1E-45FB-9466-29E3DBCBD1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716" cy="68580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22C822-DBBC-434D-A7EB-CD7C1F386C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9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3"/>
    </mc:Choice>
    <mc:Fallback xmlns="">
      <p:transition spd="slow" advTm="1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713D8AB-8520-4FE1-A2A9-0595B6AFD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70"/>
            <a:ext cx="12191999" cy="68419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881B0-DD4E-4D32-A00B-E47EFB20D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E4EB97-066F-4C0E-B65D-3A158A4FA688}"/>
              </a:ext>
            </a:extLst>
          </p:cNvPr>
          <p:cNvSpPr txBox="1"/>
          <p:nvPr/>
        </p:nvSpPr>
        <p:spPr>
          <a:xfrm>
            <a:off x="209861" y="5918599"/>
            <a:ext cx="4017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7D28A9-40EC-422B-A8B5-9CC54BBCC6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86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10"/>
    </mc:Choice>
    <mc:Fallback xmlns="">
      <p:transition spd="slow" advTm="14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1803809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2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1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A281EB6-7138-4101-A390-2CBD47A48BFF}">
  <we:reference id="wa104379997" version="2.0.0.0" store="en-US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88</Words>
  <Application>Microsoft Office PowerPoint</Application>
  <PresentationFormat>Widescreen</PresentationFormat>
  <Paragraphs>26</Paragraphs>
  <Slides>20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 Nguyễn</dc:creator>
  <cp:lastModifiedBy>Ly Nguyễn</cp:lastModifiedBy>
  <cp:revision>18</cp:revision>
  <dcterms:created xsi:type="dcterms:W3CDTF">2021-10-03T06:01:00Z</dcterms:created>
  <dcterms:modified xsi:type="dcterms:W3CDTF">2021-10-23T12:24:18Z</dcterms:modified>
</cp:coreProperties>
</file>