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2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8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2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6028-7902-450C-A0DA-EFFC896201C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981D-E27E-429F-9722-93E2B28ED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7047" y="188640"/>
            <a:ext cx="3409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khám phá</a:t>
            </a:r>
            <a:endParaRPr lang="en-US" sz="54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509120"/>
            <a:ext cx="8136904" cy="48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 chuyện về</a:t>
            </a:r>
          </a:p>
          <a:p>
            <a:pPr algn="ctr"/>
            <a:r>
              <a:rPr lang="en-US" sz="7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công việc của</a:t>
            </a:r>
          </a:p>
          <a:p>
            <a:pPr algn="ctr"/>
            <a:r>
              <a:rPr lang="en-US" sz="72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chú phi công</a:t>
            </a:r>
            <a:endParaRPr lang="en-US" sz="72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71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0"/>
            <a:ext cx="9127976" cy="6858000"/>
          </a:xfrm>
        </p:spPr>
      </p:pic>
      <p:pic>
        <p:nvPicPr>
          <p:cNvPr id="9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814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5815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954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92736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13972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</Words>
  <Application>Microsoft Office PowerPoint</Application>
  <PresentationFormat>On-screen Show (4:3)</PresentationFormat>
  <Paragraphs>4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3</cp:revision>
  <dcterms:created xsi:type="dcterms:W3CDTF">2020-11-22T08:16:47Z</dcterms:created>
  <dcterms:modified xsi:type="dcterms:W3CDTF">2020-11-22T08:39:51Z</dcterms:modified>
</cp:coreProperties>
</file>