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0" r:id="rId2"/>
    <p:sldId id="293" r:id="rId3"/>
    <p:sldId id="292" r:id="rId4"/>
    <p:sldId id="294" r:id="rId5"/>
    <p:sldId id="299" r:id="rId6"/>
    <p:sldId id="296" r:id="rId7"/>
    <p:sldId id="295" r:id="rId8"/>
    <p:sldId id="29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1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8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DBFC-456E-4310-9E53-073D703E9FF4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C655-9D6F-4D7D-BC87-054F4046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6"/>
            <a:ext cx="4419600" cy="34913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0"/>
            <a:ext cx="4572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419600" cy="3013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2" y="3337990"/>
            <a:ext cx="4572000" cy="34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295400"/>
            <a:ext cx="4419600" cy="41027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5" y="1371599"/>
            <a:ext cx="4648200" cy="39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620000" cy="6629400"/>
          </a:xfrm>
        </p:spPr>
      </p:pic>
    </p:spTree>
    <p:extLst>
      <p:ext uri="{BB962C8B-B14F-4D97-AF65-F5344CB8AC3E}">
        <p14:creationId xmlns:p14="http://schemas.microsoft.com/office/powerpoint/2010/main" val="3410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4329545" cy="36007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38" y="0"/>
            <a:ext cx="4585679" cy="358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343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38" y="3664528"/>
            <a:ext cx="4530262" cy="31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53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331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14014" cy="6781800"/>
          </a:xfrm>
        </p:spPr>
      </p:pic>
    </p:spTree>
    <p:extLst>
      <p:ext uri="{BB962C8B-B14F-4D97-AF65-F5344CB8AC3E}">
        <p14:creationId xmlns:p14="http://schemas.microsoft.com/office/powerpoint/2010/main" val="39204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00414" cy="6858000"/>
          </a:xfrm>
        </p:spPr>
      </p:pic>
    </p:spTree>
    <p:extLst>
      <p:ext uri="{BB962C8B-B14F-4D97-AF65-F5344CB8AC3E}">
        <p14:creationId xmlns:p14="http://schemas.microsoft.com/office/powerpoint/2010/main" val="6777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Nguyen </cp:lastModifiedBy>
  <cp:revision>46</cp:revision>
  <dcterms:created xsi:type="dcterms:W3CDTF">2019-09-09T09:32:47Z</dcterms:created>
  <dcterms:modified xsi:type="dcterms:W3CDTF">2020-11-03T15:53:10Z</dcterms:modified>
</cp:coreProperties>
</file>