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8" r:id="rId2"/>
    <p:sldId id="303" r:id="rId3"/>
    <p:sldId id="304" r:id="rId4"/>
    <p:sldId id="305" r:id="rId5"/>
    <p:sldId id="306" r:id="rId6"/>
    <p:sldId id="307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9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8DBFC-456E-4310-9E53-073D703E9FF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C655-9D6F-4D7D-BC87-054F4046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5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8DBFC-456E-4310-9E53-073D703E9FF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C655-9D6F-4D7D-BC87-054F4046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7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8DBFC-456E-4310-9E53-073D703E9FF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C655-9D6F-4D7D-BC87-054F4046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5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8DBFC-456E-4310-9E53-073D703E9FF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C655-9D6F-4D7D-BC87-054F4046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2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8DBFC-456E-4310-9E53-073D703E9FF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C655-9D6F-4D7D-BC87-054F4046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1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8DBFC-456E-4310-9E53-073D703E9FF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C655-9D6F-4D7D-BC87-054F4046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8DBFC-456E-4310-9E53-073D703E9FF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C655-9D6F-4D7D-BC87-054F4046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0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8DBFC-456E-4310-9E53-073D703E9FF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C655-9D6F-4D7D-BC87-054F4046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8DBFC-456E-4310-9E53-073D703E9FF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C655-9D6F-4D7D-BC87-054F4046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8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8DBFC-456E-4310-9E53-073D703E9FF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C655-9D6F-4D7D-BC87-054F4046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8DBFC-456E-4310-9E53-073D703E9FF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C655-9D6F-4D7D-BC87-054F4046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9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8DBFC-456E-4310-9E53-073D703E9FF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CC655-9D6F-4D7D-BC87-054F4046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3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" y="0"/>
            <a:ext cx="9064512" cy="6858000"/>
          </a:xfrm>
        </p:spPr>
      </p:pic>
    </p:spTree>
    <p:extLst>
      <p:ext uri="{BB962C8B-B14F-4D97-AF65-F5344CB8AC3E}">
        <p14:creationId xmlns:p14="http://schemas.microsoft.com/office/powerpoint/2010/main" val="3338553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6944" cy="6858000"/>
          </a:xfrm>
        </p:spPr>
      </p:pic>
    </p:spTree>
    <p:extLst>
      <p:ext uri="{BB962C8B-B14F-4D97-AF65-F5344CB8AC3E}">
        <p14:creationId xmlns:p14="http://schemas.microsoft.com/office/powerpoint/2010/main" val="39731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603195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" y="0"/>
            <a:ext cx="9083169" cy="6858000"/>
          </a:xfrm>
        </p:spPr>
      </p:pic>
    </p:spTree>
    <p:extLst>
      <p:ext uri="{BB962C8B-B14F-4D97-AF65-F5344CB8AC3E}">
        <p14:creationId xmlns:p14="http://schemas.microsoft.com/office/powerpoint/2010/main" val="2341798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026" cy="6835658"/>
          </a:xfrm>
        </p:spPr>
      </p:pic>
    </p:spTree>
    <p:extLst>
      <p:ext uri="{BB962C8B-B14F-4D97-AF65-F5344CB8AC3E}">
        <p14:creationId xmlns:p14="http://schemas.microsoft.com/office/powerpoint/2010/main" val="1924854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ận cảnh quả trứng nở ra thời gian ấ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7238" y="1600200"/>
            <a:ext cx="2547937" cy="4525963"/>
          </a:xfrm>
        </p:spPr>
      </p:pic>
    </p:spTree>
    <p:extLst>
      <p:ext uri="{BB962C8B-B14F-4D97-AF65-F5344CB8AC3E}">
        <p14:creationId xmlns:p14="http://schemas.microsoft.com/office/powerpoint/2010/main" val="308017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0</Words>
  <Application>Microsoft Office PowerPoint</Application>
  <PresentationFormat>On-screen Show (4:3)</PresentationFormat>
  <Paragraphs>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Keith La</cp:lastModifiedBy>
  <cp:revision>47</cp:revision>
  <dcterms:created xsi:type="dcterms:W3CDTF">2019-09-09T09:32:47Z</dcterms:created>
  <dcterms:modified xsi:type="dcterms:W3CDTF">2026-01-14T13:59:26Z</dcterms:modified>
</cp:coreProperties>
</file>