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7" r:id="rId7"/>
    <p:sldId id="263" r:id="rId8"/>
    <p:sldId id="264" r:id="rId9"/>
    <p:sldId id="268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A6850"/>
    <a:srgbClr val="A9674F"/>
    <a:srgbClr val="C7A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37E05-7F8A-F1AC-D006-EC2FA45C3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9861F6-5695-E24D-7DE3-44D1344B6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C7FD3-7AF5-8B93-349A-28777963C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B1FE-0025-45B3-A93E-684456A39ED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AD9BF-2E31-7CFF-EF9D-EDCB61C9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88D48-05F1-572B-DB5D-23B40EBF4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B2-0237-4108-ADC8-D27223CC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55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B1245-E3AD-0294-1317-AE47F521A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63B744-BE57-FC47-D0B5-A3F913FC6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9250D-5A28-3CA2-5302-57FC7E86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B1FE-0025-45B3-A93E-684456A39ED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F1036-1DDB-13B7-D94C-2C185EB3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678A8-C44E-4147-EB8E-14BB88594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B2-0237-4108-ADC8-D27223CC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9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FD6648-874E-B277-905C-F66CA6D2F2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F9590-2CD4-4B29-007F-7AB1B7FB3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713D8-037A-134D-1FDC-3888DE1C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B1FE-0025-45B3-A93E-684456A39ED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DDC55-C35D-5619-B96D-DACEB87D7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B9242-52D3-522F-B830-0375779A8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B2-0237-4108-ADC8-D27223CC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8DA96-20C3-D9CA-7A2B-B4E698E2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228E2-A74F-18E6-AF80-09DDF3637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6D78-7C7F-03A4-C8E8-6D743E3B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B1FE-0025-45B3-A93E-684456A39ED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C4CB5-8E28-D970-90B1-FA16189F4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FC43A-2150-2793-78AA-8208D7401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B2-0237-4108-ADC8-D27223CC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8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3CE8A-BDAC-6F28-36FB-07B421CD2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52073-ECEC-C167-527F-1404F2C47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33C06-DB7B-75E1-76AC-1B30DD296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B1FE-0025-45B3-A93E-684456A39ED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CCF53-6FD5-191D-B3CB-171DEE42F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70D9B-33E7-F133-63E7-161D8A1D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B2-0237-4108-ADC8-D27223CC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2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DD27D-8740-D7EF-3BC1-5DFAD8ED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191B0-42D1-146B-0D9C-8BC70EDBE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7F2AA-9D77-A64F-55B1-E5B07D0AE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4E7E7-2250-0194-4408-F89AF7381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B1FE-0025-45B3-A93E-684456A39ED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CB283-BBA6-CB0A-913C-BCFF8EB1C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B692D-7787-D639-4F9A-810E75CE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B2-0237-4108-ADC8-D27223CC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36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0C9D6-2A81-DB0B-F9EC-091EFB257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721FD-E92D-691D-D0A4-A990CCF33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B0E2D-7CA9-29D1-6345-2DA405390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22F8DB-E1CD-F69F-EDDB-14C84FD40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ED2FA8-5DB4-D72B-BB29-11F1DBDFEF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68469-2E37-9E0F-5C60-EDF726EC2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B1FE-0025-45B3-A93E-684456A39ED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F86C3-C1B5-0A90-BF76-F367F97A2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915303-B210-6BF0-990E-12C1012BB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B2-0237-4108-ADC8-D27223CC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5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B920B-DB39-D5EF-F6E2-2231975F6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64983-C840-2723-46FE-69712E47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B1FE-0025-45B3-A93E-684456A39ED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F2C75-56EC-90CB-52C4-2BFCBFB69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5093A-1E3F-E247-C5CF-9B49595C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B2-0237-4108-ADC8-D27223CC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1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910DDF-ADB7-60DE-98EB-77E93FA7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B1FE-0025-45B3-A93E-684456A39ED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C1C9F-AE0C-4D7B-C08E-B2BB93459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0B00C-D382-83AB-E4C9-55164AA3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B2-0237-4108-ADC8-D27223CC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2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F55F6-BC94-2E92-BF0E-5B10C245D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DD83F-85A4-9930-1AE5-1A81C5619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B2048-74BA-DCF5-119F-EE90E02FD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826EBF-B81E-BF56-022C-BAAD82688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B1FE-0025-45B3-A93E-684456A39ED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F54D5-4025-ECFC-081D-82ACEA197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D421-2E26-D6A1-BBCC-E0769CED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B2-0237-4108-ADC8-D27223CC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4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F5E5-FEC0-8309-2B7A-19112D6C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0CDAF9-972C-6521-4C63-8E57A393AC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FAFCF-20B8-CEA5-67A6-B955A242C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8313C-B94D-969D-3E61-25A211400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B1FE-0025-45B3-A93E-684456A39ED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3D3F0-06ED-630D-567C-199D03E48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992B2-2CE3-ECA8-D117-B75F18D63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C6B2-0237-4108-ADC8-D27223CC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4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E250C5-6DDA-174E-0766-CE61EFED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A27AD-CDA9-B0E9-46B7-529040EB6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F6CC5-CBC8-4AD8-A90D-C637BC760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4B1FE-0025-45B3-A93E-684456A39ED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E7C3D-4A08-20E9-84E9-2FEE0B2E3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C8912-FD3C-3B9C-4D7F-4BB957CAD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FC6B2-0237-4108-ADC8-D27223CC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248015-2713-94D5-DDAE-FF1CFC4F659A}"/>
              </a:ext>
            </a:extLst>
          </p:cNvPr>
          <p:cNvSpPr txBox="1"/>
          <p:nvPr/>
        </p:nvSpPr>
        <p:spPr>
          <a:xfrm>
            <a:off x="2256184" y="715618"/>
            <a:ext cx="780221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</a:p>
          <a:p>
            <a:pPr algn="ctr"/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GIẢNG GIÁO VIÊN GIỎI CẤP TRƯỜNG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: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: 3 – 4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AA68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18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b="1" dirty="0">
              <a:solidFill>
                <a:srgbClr val="AA68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: 20 – 25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b="1" dirty="0">
              <a:solidFill>
                <a:srgbClr val="AA68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: Nguyễn Thị Quỳnh Ly – Kiều Thanh Mai</a:t>
            </a:r>
          </a:p>
          <a:p>
            <a:endParaRPr lang="en-US" b="1" dirty="0">
              <a:solidFill>
                <a:srgbClr val="AA68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AA68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AA68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AA68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2025 - 2026</a:t>
            </a:r>
          </a:p>
        </p:txBody>
      </p:sp>
    </p:spTree>
    <p:extLst>
      <p:ext uri="{BB962C8B-B14F-4D97-AF65-F5344CB8AC3E}">
        <p14:creationId xmlns:p14="http://schemas.microsoft.com/office/powerpoint/2010/main" val="3242568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24BF-7956-3F72-36EF-806590BD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ac phat triên tri tuê - Bài hát tiếng anh hay nhất giúp trẻ thông minh (online-audio-converter (mp3cut.net)">
            <a:hlinkClick r:id="" action="ppaction://media"/>
            <a:extLst>
              <a:ext uri="{FF2B5EF4-FFF2-40B4-BE49-F238E27FC236}">
                <a16:creationId xmlns:a16="http://schemas.microsoft.com/office/drawing/2014/main" id="{830475C2-1F4F-8503-B550-352F058B2EC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0447" y="5497606"/>
            <a:ext cx="609600" cy="6096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C451A8-4642-07CB-4C2D-0777FBFD60CA}"/>
              </a:ext>
            </a:extLst>
          </p:cNvPr>
          <p:cNvSpPr/>
          <p:nvPr/>
        </p:nvSpPr>
        <p:spPr>
          <a:xfrm>
            <a:off x="1311563" y="1859339"/>
            <a:ext cx="8839200" cy="2123658"/>
          </a:xfrm>
          <a:prstGeom prst="rect">
            <a:avLst/>
          </a:prstGeom>
          <a:noFill/>
          <a:ln>
            <a:solidFill>
              <a:srgbClr val="A9674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cap="none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cap="none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6600" b="1" cap="none" spc="50" dirty="0">
              <a:ln w="9525" cmpd="sng">
                <a:solidFill>
                  <a:srgbClr val="AA6850"/>
                </a:solidFill>
                <a:prstDash val="solid"/>
              </a:ln>
              <a:solidFill>
                <a:srgbClr val="AA68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94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8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10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53" name="Freeform: Shape 12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4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55" name="Freeform: Shape 15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16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18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8" name="Freeform: Shape 19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7C24BF-7956-3F72-36EF-806590BD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426" y="2734708"/>
            <a:ext cx="5186842" cy="23879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b="1" kern="1200" cap="none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chemeClr val="tx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for listening!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31868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24BF-7956-3F72-36EF-806590BD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C451A8-4642-07CB-4C2D-0777FBFD60CA}"/>
              </a:ext>
            </a:extLst>
          </p:cNvPr>
          <p:cNvSpPr/>
          <p:nvPr/>
        </p:nvSpPr>
        <p:spPr>
          <a:xfrm>
            <a:off x="3257177" y="1896188"/>
            <a:ext cx="5688040" cy="2123658"/>
          </a:xfrm>
          <a:prstGeom prst="rect">
            <a:avLst/>
          </a:prstGeom>
          <a:noFill/>
          <a:ln>
            <a:solidFill>
              <a:srgbClr val="A9674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cap="none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cap="none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6600" b="1" cap="none" spc="50" dirty="0">
              <a:ln w="9525" cmpd="sng">
                <a:solidFill>
                  <a:srgbClr val="AA6850"/>
                </a:solidFill>
                <a:prstDash val="solid"/>
              </a:ln>
              <a:solidFill>
                <a:srgbClr val="AA68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74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24BF-7956-3F72-36EF-806590BD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ac phat triên tri tuê - Bài hát tiếng anh hay nhất giúp trẻ thông minh (online-audio-converter (mp3cut.net)">
            <a:hlinkClick r:id="" action="ppaction://media"/>
            <a:extLst>
              <a:ext uri="{FF2B5EF4-FFF2-40B4-BE49-F238E27FC236}">
                <a16:creationId xmlns:a16="http://schemas.microsoft.com/office/drawing/2014/main" id="{471BBC89-6B22-F48E-83B2-810FE58EEBE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9412" y="5461747"/>
            <a:ext cx="609600" cy="6096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C451A8-4642-07CB-4C2D-0777FBFD60CA}"/>
              </a:ext>
            </a:extLst>
          </p:cNvPr>
          <p:cNvSpPr/>
          <p:nvPr/>
        </p:nvSpPr>
        <p:spPr>
          <a:xfrm>
            <a:off x="1311563" y="2025225"/>
            <a:ext cx="8839200" cy="2123658"/>
          </a:xfrm>
          <a:prstGeom prst="rect">
            <a:avLst/>
          </a:prstGeom>
          <a:noFill/>
          <a:ln>
            <a:solidFill>
              <a:srgbClr val="A9674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cap="none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cap="none" spc="50" dirty="0">
              <a:ln w="9525" cmpd="sng">
                <a:solidFill>
                  <a:srgbClr val="AA6850"/>
                </a:solidFill>
                <a:prstDash val="solid"/>
              </a:ln>
              <a:solidFill>
                <a:srgbClr val="AA68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6600" b="1" cap="none" spc="50" dirty="0">
              <a:ln w="9525" cmpd="sng">
                <a:solidFill>
                  <a:srgbClr val="AA6850"/>
                </a:solidFill>
                <a:prstDash val="solid"/>
              </a:ln>
              <a:solidFill>
                <a:srgbClr val="AA68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10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24BF-7956-3F72-36EF-806590BD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657D4-1C6D-6DB9-9798-6681D4F70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C451A8-4642-07CB-4C2D-0777FBFD60CA}"/>
              </a:ext>
            </a:extLst>
          </p:cNvPr>
          <p:cNvSpPr/>
          <p:nvPr/>
        </p:nvSpPr>
        <p:spPr>
          <a:xfrm>
            <a:off x="1311563" y="1859339"/>
            <a:ext cx="8839200" cy="3139321"/>
          </a:xfrm>
          <a:prstGeom prst="rect">
            <a:avLst/>
          </a:prstGeom>
          <a:noFill/>
          <a:ln>
            <a:solidFill>
              <a:srgbClr val="A9674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cap="none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cap="none" spc="50" dirty="0">
              <a:ln w="9525" cmpd="sng">
                <a:solidFill>
                  <a:srgbClr val="AA6850"/>
                </a:solidFill>
                <a:prstDash val="solid"/>
              </a:ln>
              <a:solidFill>
                <a:srgbClr val="AA68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6600" b="1" cap="none" spc="50" dirty="0">
              <a:ln w="9525" cmpd="sng">
                <a:solidFill>
                  <a:srgbClr val="AA6850"/>
                </a:solidFill>
                <a:prstDash val="solid"/>
              </a:ln>
              <a:solidFill>
                <a:srgbClr val="AA68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53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1A6B-8485-4A33-140A-5C2970C9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hand&#10;&#10;Description automatically generated">
            <a:extLst>
              <a:ext uri="{FF2B5EF4-FFF2-40B4-BE49-F238E27FC236}">
                <a16:creationId xmlns:a16="http://schemas.microsoft.com/office/drawing/2014/main" id="{9E30B8FB-6C8D-70DC-97FD-22C2255D7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21" y="365125"/>
            <a:ext cx="3886154" cy="607519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B5B2398-A960-7601-167E-283D4C22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46" y="365125"/>
            <a:ext cx="3886154" cy="60751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EFF6F4B-CDCA-87ED-4C8F-2DFD3C194FD1}"/>
              </a:ext>
            </a:extLst>
          </p:cNvPr>
          <p:cNvSpPr/>
          <p:nvPr/>
        </p:nvSpPr>
        <p:spPr>
          <a:xfrm>
            <a:off x="471798" y="3741551"/>
            <a:ext cx="1464019" cy="106353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1B15DF-D1D6-CA3B-9321-6D22461D5F40}"/>
              </a:ext>
            </a:extLst>
          </p:cNvPr>
          <p:cNvSpPr/>
          <p:nvPr/>
        </p:nvSpPr>
        <p:spPr>
          <a:xfrm>
            <a:off x="10372771" y="3148665"/>
            <a:ext cx="1697646" cy="117232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AA4386-6B50-A9EC-F037-263818C6C998}"/>
              </a:ext>
            </a:extLst>
          </p:cNvPr>
          <p:cNvCxnSpPr>
            <a:cxnSpLocks/>
          </p:cNvCxnSpPr>
          <p:nvPr/>
        </p:nvCxnSpPr>
        <p:spPr>
          <a:xfrm flipV="1">
            <a:off x="1719044" y="3429000"/>
            <a:ext cx="2414054" cy="530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58A025-3536-8ED6-BEC1-3D1C6B21FD0F}"/>
              </a:ext>
            </a:extLst>
          </p:cNvPr>
          <p:cNvCxnSpPr>
            <a:cxnSpLocks/>
            <a:stCxn id="8" idx="3"/>
          </p:cNvCxnSpPr>
          <p:nvPr/>
        </p:nvCxnSpPr>
        <p:spPr>
          <a:xfrm flipH="1" flipV="1">
            <a:off x="8050306" y="4034118"/>
            <a:ext cx="2571080" cy="115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23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1A6B-8485-4A33-140A-5C2970C9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hand&#10;&#10;Description automatically generated">
            <a:extLst>
              <a:ext uri="{FF2B5EF4-FFF2-40B4-BE49-F238E27FC236}">
                <a16:creationId xmlns:a16="http://schemas.microsoft.com/office/drawing/2014/main" id="{9E30B8FB-6C8D-70DC-97FD-22C2255D7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21" y="365125"/>
            <a:ext cx="3886154" cy="607519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B5B2398-A960-7601-167E-283D4C22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46" y="365125"/>
            <a:ext cx="3886154" cy="607519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89E01A1D-D88A-612A-C8E9-A936BD9E912D}"/>
              </a:ext>
            </a:extLst>
          </p:cNvPr>
          <p:cNvSpPr/>
          <p:nvPr/>
        </p:nvSpPr>
        <p:spPr>
          <a:xfrm>
            <a:off x="121583" y="1745539"/>
            <a:ext cx="1935817" cy="118576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233B42-8CD8-6246-6E0E-7F46ACC1752F}"/>
              </a:ext>
            </a:extLst>
          </p:cNvPr>
          <p:cNvCxnSpPr>
            <a:cxnSpLocks/>
            <a:stCxn id="22" idx="6"/>
          </p:cNvCxnSpPr>
          <p:nvPr/>
        </p:nvCxnSpPr>
        <p:spPr>
          <a:xfrm flipV="1">
            <a:off x="2057400" y="1909482"/>
            <a:ext cx="1080247" cy="428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2C1174B-6B78-5A67-E940-FA8A2085795C}"/>
              </a:ext>
            </a:extLst>
          </p:cNvPr>
          <p:cNvCxnSpPr>
            <a:stCxn id="22" idx="6"/>
          </p:cNvCxnSpPr>
          <p:nvPr/>
        </p:nvCxnSpPr>
        <p:spPr>
          <a:xfrm flipV="1">
            <a:off x="2057400" y="1585614"/>
            <a:ext cx="1609165" cy="752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9B86B7-CFD0-182F-144D-E975228D8F31}"/>
              </a:ext>
            </a:extLst>
          </p:cNvPr>
          <p:cNvCxnSpPr>
            <a:stCxn id="22" idx="6"/>
          </p:cNvCxnSpPr>
          <p:nvPr/>
        </p:nvCxnSpPr>
        <p:spPr>
          <a:xfrm flipV="1">
            <a:off x="2057400" y="1247847"/>
            <a:ext cx="2075698" cy="1090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1F0B726-9FCF-4061-B635-FA26EE270BA9}"/>
              </a:ext>
            </a:extLst>
          </p:cNvPr>
          <p:cNvCxnSpPr>
            <a:stCxn id="22" idx="6"/>
          </p:cNvCxnSpPr>
          <p:nvPr/>
        </p:nvCxnSpPr>
        <p:spPr>
          <a:xfrm flipV="1">
            <a:off x="2057400" y="1585614"/>
            <a:ext cx="2738718" cy="752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CFF9F3E-9895-C6AB-D08B-5B0925B8BDE8}"/>
              </a:ext>
            </a:extLst>
          </p:cNvPr>
          <p:cNvCxnSpPr>
            <a:stCxn id="22" idx="6"/>
          </p:cNvCxnSpPr>
          <p:nvPr/>
        </p:nvCxnSpPr>
        <p:spPr>
          <a:xfrm>
            <a:off x="2057400" y="2338424"/>
            <a:ext cx="3348318" cy="756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3D5E9B28-1225-F4EE-2158-553A29FF1359}"/>
              </a:ext>
            </a:extLst>
          </p:cNvPr>
          <p:cNvSpPr/>
          <p:nvPr/>
        </p:nvSpPr>
        <p:spPr>
          <a:xfrm>
            <a:off x="10174661" y="964976"/>
            <a:ext cx="1935817" cy="118576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2709707-A1CA-0AEB-4141-680E647C8984}"/>
              </a:ext>
            </a:extLst>
          </p:cNvPr>
          <p:cNvCxnSpPr/>
          <p:nvPr/>
        </p:nvCxnSpPr>
        <p:spPr>
          <a:xfrm flipH="1">
            <a:off x="6992471" y="1585614"/>
            <a:ext cx="3142129" cy="990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9F5928E-A318-7024-43D0-5E84F79B8E08}"/>
              </a:ext>
            </a:extLst>
          </p:cNvPr>
          <p:cNvCxnSpPr>
            <a:stCxn id="38" idx="2"/>
          </p:cNvCxnSpPr>
          <p:nvPr/>
        </p:nvCxnSpPr>
        <p:spPr>
          <a:xfrm flipH="1">
            <a:off x="7584141" y="1557861"/>
            <a:ext cx="2590520" cy="1018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8CC060F-F863-4FB1-3BAE-FE60F3E4DC7A}"/>
              </a:ext>
            </a:extLst>
          </p:cNvPr>
          <p:cNvCxnSpPr>
            <a:stCxn id="38" idx="2"/>
          </p:cNvCxnSpPr>
          <p:nvPr/>
        </p:nvCxnSpPr>
        <p:spPr>
          <a:xfrm flipH="1">
            <a:off x="8050306" y="1557861"/>
            <a:ext cx="2124355" cy="1018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C77D810-4010-EA7C-5A1F-BBD594D1B3CC}"/>
              </a:ext>
            </a:extLst>
          </p:cNvPr>
          <p:cNvCxnSpPr>
            <a:stCxn id="38" idx="2"/>
          </p:cNvCxnSpPr>
          <p:nvPr/>
        </p:nvCxnSpPr>
        <p:spPr>
          <a:xfrm flipH="1">
            <a:off x="8659906" y="1557861"/>
            <a:ext cx="1514755" cy="1130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764FE91-6517-4776-F389-4C14E8A20C09}"/>
              </a:ext>
            </a:extLst>
          </p:cNvPr>
          <p:cNvCxnSpPr/>
          <p:nvPr/>
        </p:nvCxnSpPr>
        <p:spPr>
          <a:xfrm flipH="1">
            <a:off x="9583271" y="1585614"/>
            <a:ext cx="551329" cy="2270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79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24BF-7956-3F72-36EF-806590BD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ac phat triên tri tuê - Bài hát tiếng anh hay nhất giúp trẻ thông minh (online-audio-converter (mp3cut.net)">
            <a:hlinkClick r:id="" action="ppaction://media"/>
            <a:extLst>
              <a:ext uri="{FF2B5EF4-FFF2-40B4-BE49-F238E27FC236}">
                <a16:creationId xmlns:a16="http://schemas.microsoft.com/office/drawing/2014/main" id="{830475C2-1F4F-8503-B550-352F058B2EC5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5000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0447" y="5497606"/>
            <a:ext cx="609600" cy="6096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C451A8-4642-07CB-4C2D-0777FBFD60CA}"/>
              </a:ext>
            </a:extLst>
          </p:cNvPr>
          <p:cNvSpPr/>
          <p:nvPr/>
        </p:nvSpPr>
        <p:spPr>
          <a:xfrm>
            <a:off x="1311562" y="1859339"/>
            <a:ext cx="9313765" cy="2123658"/>
          </a:xfrm>
          <a:prstGeom prst="rect">
            <a:avLst/>
          </a:prstGeom>
          <a:noFill/>
          <a:ln>
            <a:solidFill>
              <a:srgbClr val="A9674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cap="none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cap="none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50" dirty="0" err="1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6600" b="1" spc="50" dirty="0">
                <a:ln w="9525" cmpd="sng">
                  <a:solidFill>
                    <a:srgbClr val="AA6850"/>
                  </a:solidFill>
                  <a:prstDash val="solid"/>
                </a:ln>
                <a:solidFill>
                  <a:srgbClr val="AA68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6600" b="1" cap="none" spc="50" dirty="0">
              <a:ln w="9525" cmpd="sng">
                <a:solidFill>
                  <a:srgbClr val="AA6850"/>
                </a:solidFill>
                <a:prstDash val="solid"/>
              </a:ln>
              <a:solidFill>
                <a:srgbClr val="AA68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71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hong co tay">
            <a:hlinkClick r:id="" action="ppaction://media"/>
            <a:extLst>
              <a:ext uri="{FF2B5EF4-FFF2-40B4-BE49-F238E27FC236}">
                <a16:creationId xmlns:a16="http://schemas.microsoft.com/office/drawing/2014/main" id="{0B455C29-E3CB-E566-AD78-991AB48E33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7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 tay">
            <a:hlinkClick r:id="" action="ppaction://media"/>
            <a:extLst>
              <a:ext uri="{FF2B5EF4-FFF2-40B4-BE49-F238E27FC236}">
                <a16:creationId xmlns:a16="http://schemas.microsoft.com/office/drawing/2014/main" id="{C29B5C3A-214E-E124-964D-0A58165F4D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8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128</Words>
  <Application>Microsoft Office PowerPoint</Application>
  <PresentationFormat>Widescreen</PresentationFormat>
  <Paragraphs>31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</dc:creator>
  <cp:lastModifiedBy>Keith La</cp:lastModifiedBy>
  <cp:revision>17</cp:revision>
  <dcterms:created xsi:type="dcterms:W3CDTF">2023-10-27T09:26:00Z</dcterms:created>
  <dcterms:modified xsi:type="dcterms:W3CDTF">2025-10-26T03:20:09Z</dcterms:modified>
</cp:coreProperties>
</file>