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0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3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3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7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0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6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0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0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34FAA-D3AB-4D11-B00C-73939A0C7C7B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DCBD9-7F7C-4012-8084-2F0CCD291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11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66UZRBO5q8&amp;list=PL5JfjTv3Ensl8sGZMk-SGQ6zc0XhILer-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VGjrcoN_R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4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64874" y="2967335"/>
            <a:ext cx="641425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/>
              </a:rPr>
              <a:t>My teddy bear</a:t>
            </a:r>
            <a:endParaRPr lang="en-US" sz="8000" b="1" cap="none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333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72616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89400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24482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90769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86647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  <p:extLst>
      <p:ext uri="{BB962C8B-B14F-4D97-AF65-F5344CB8AC3E}">
        <p14:creationId xmlns:p14="http://schemas.microsoft.com/office/powerpoint/2010/main" val="169089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hlinkClick r:id="rId2"/>
          </p:cNvPr>
          <p:cNvSpPr/>
          <p:nvPr/>
        </p:nvSpPr>
        <p:spPr>
          <a:xfrm>
            <a:off x="1195371" y="2204864"/>
            <a:ext cx="6753260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Bác Gấu đen</a:t>
            </a:r>
          </a:p>
          <a:p>
            <a:pPr algn="ctr"/>
            <a:r>
              <a:rPr lang="en-US" sz="8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 hai chú thỏ</a:t>
            </a:r>
            <a:endParaRPr lang="en-US" sz="88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456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</Words>
  <Application>Microsoft Office PowerPoint</Application>
  <PresentationFormat>On-screen Show (4:3)</PresentationFormat>
  <Paragraphs>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5</cp:revision>
  <dcterms:created xsi:type="dcterms:W3CDTF">2020-12-05T12:43:04Z</dcterms:created>
  <dcterms:modified xsi:type="dcterms:W3CDTF">2020-12-05T13:02:28Z</dcterms:modified>
</cp:coreProperties>
</file>