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07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64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86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46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2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955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1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594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1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6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9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B009E-1DA4-4F88-AC62-BAAC19753A5E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F8006-561E-4DFD-A185-C23D21A3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1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WrWiAqCbcc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91680" y="260648"/>
            <a:ext cx="609153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Dạy hát: Cá vàng bơi</a:t>
            </a:r>
          </a:p>
          <a:p>
            <a:pPr algn="ctr"/>
            <a:r>
              <a:rPr lang="en-US" sz="54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(Hà Hải)</a:t>
            </a:r>
            <a:endParaRPr lang="en-US" sz="5400" b="1" cap="none" spc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78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4085" y="260648"/>
            <a:ext cx="7775847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Nhởn nhơ bơi lội lượn vòng</a:t>
            </a:r>
            <a:endParaRPr lang="en-US" sz="4000" b="1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n-US" sz="40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Đuôi mềm như dải lụa hồng xòe ra?</a:t>
            </a:r>
          </a:p>
          <a:p>
            <a:pPr algn="ctr"/>
            <a:r>
              <a:rPr lang="en-US" sz="4000" b="1" cap="none" spc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(Là con gì?)</a:t>
            </a:r>
          </a:p>
        </p:txBody>
      </p:sp>
    </p:spTree>
    <p:extLst>
      <p:ext uri="{BB962C8B-B14F-4D97-AF65-F5344CB8AC3E}">
        <p14:creationId xmlns:p14="http://schemas.microsoft.com/office/powerpoint/2010/main" val="329679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/>
          </p:cNvPr>
          <p:cNvSpPr/>
          <p:nvPr/>
        </p:nvSpPr>
        <p:spPr>
          <a:xfrm>
            <a:off x="1666466" y="260648"/>
            <a:ext cx="609153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Dạy hát: Cá vàng bơi</a:t>
            </a:r>
          </a:p>
          <a:p>
            <a:pPr algn="ctr"/>
            <a:r>
              <a:rPr lang="en-US" sz="54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(Hà Hải)</a:t>
            </a:r>
            <a:endParaRPr lang="en-US" sz="5400" b="1" cap="none" spc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419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1050" y="404664"/>
            <a:ext cx="5966185" cy="31393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 chơi:</a:t>
            </a:r>
          </a:p>
          <a:p>
            <a:pPr algn="ctr"/>
            <a:r>
              <a:rPr lang="en-US" sz="66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Nghe giai điệu </a:t>
            </a:r>
          </a:p>
          <a:p>
            <a:pPr algn="ctr"/>
            <a:r>
              <a:rPr lang="en-US" sz="66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đoán tên bài hát</a:t>
            </a:r>
            <a:endParaRPr lang="en-US" sz="66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006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50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Nguyen </cp:lastModifiedBy>
  <cp:revision>5</cp:revision>
  <dcterms:created xsi:type="dcterms:W3CDTF">2020-12-12T13:03:00Z</dcterms:created>
  <dcterms:modified xsi:type="dcterms:W3CDTF">2020-12-12T13:21:21Z</dcterms:modified>
</cp:coreProperties>
</file>