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9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B0508-A8CC-440B-80AF-DF970839199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F8E3-8287-4D4B-A7F3-A6EB4B8D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6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B0508-A8CC-440B-80AF-DF970839199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F8E3-8287-4D4B-A7F3-A6EB4B8D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0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B0508-A8CC-440B-80AF-DF970839199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F8E3-8287-4D4B-A7F3-A6EB4B8D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8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B0508-A8CC-440B-80AF-DF970839199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F8E3-8287-4D4B-A7F3-A6EB4B8D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2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B0508-A8CC-440B-80AF-DF970839199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F8E3-8287-4D4B-A7F3-A6EB4B8D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3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B0508-A8CC-440B-80AF-DF970839199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F8E3-8287-4D4B-A7F3-A6EB4B8D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B0508-A8CC-440B-80AF-DF970839199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F8E3-8287-4D4B-A7F3-A6EB4B8D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6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B0508-A8CC-440B-80AF-DF970839199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F8E3-8287-4D4B-A7F3-A6EB4B8D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0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B0508-A8CC-440B-80AF-DF970839199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F8E3-8287-4D4B-A7F3-A6EB4B8D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8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B0508-A8CC-440B-80AF-DF970839199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F8E3-8287-4D4B-A7F3-A6EB4B8D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9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B0508-A8CC-440B-80AF-DF970839199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F8E3-8287-4D4B-A7F3-A6EB4B8D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1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B0508-A8CC-440B-80AF-DF970839199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BF8E3-8287-4D4B-A7F3-A6EB4B8D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6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0283" y="260648"/>
            <a:ext cx="8642814" cy="35548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Giáo dục âm nhạc</a:t>
            </a:r>
          </a:p>
          <a:p>
            <a:pPr algn="ctr">
              <a:lnSpc>
                <a:spcPct val="150000"/>
              </a:lnSpc>
            </a:pPr>
            <a:r>
              <a:rPr lang="en-US" sz="48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Dạy hát: “Nhà của tôi” - Thu Hiền</a:t>
            </a:r>
          </a:p>
          <a:p>
            <a:pPr algn="ctr">
              <a:lnSpc>
                <a:spcPct val="150000"/>
              </a:lnSpc>
            </a:pPr>
            <a:r>
              <a:rPr lang="en-US" sz="4800" b="1" cap="none" spc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chơi: Tai ai tinh</a:t>
            </a:r>
          </a:p>
        </p:txBody>
      </p:sp>
    </p:spTree>
    <p:extLst>
      <p:ext uri="{BB962C8B-B14F-4D97-AF65-F5344CB8AC3E}">
        <p14:creationId xmlns:p14="http://schemas.microsoft.com/office/powerpoint/2010/main" val="208260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a Cua Toi (+Karaoke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Rectangle 4"/>
          <p:cNvSpPr/>
          <p:nvPr/>
        </p:nvSpPr>
        <p:spPr>
          <a:xfrm>
            <a:off x="2250441" y="26064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hát: “Nhà của tôi”</a:t>
            </a:r>
          </a:p>
          <a:p>
            <a:pPr algn="ctr"/>
            <a:r>
              <a:rPr lang="en-US" sz="32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(Thu Hiền)</a:t>
            </a:r>
            <a:endParaRPr lang="en-US" sz="32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31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665" y="332656"/>
            <a:ext cx="8511625" cy="43088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Nhà của tôi - Thu Hiền</a:t>
            </a:r>
          </a:p>
          <a:p>
            <a:pPr algn="ctr"/>
            <a:endParaRPr lang="en-US" sz="4400" b="1" cap="none" spc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en-US" sz="4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Đố bạn biết đó là nhà của ai?</a:t>
            </a:r>
          </a:p>
          <a:p>
            <a:pPr algn="ctr"/>
            <a:r>
              <a:rPr lang="en-US" sz="4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Tôi trả lời “đó là nhà của tôi”</a:t>
            </a:r>
          </a:p>
          <a:p>
            <a:pPr algn="ctr"/>
            <a:r>
              <a:rPr lang="en-US" sz="4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Ngôi nhà đó rất gần gũi yêu thương</a:t>
            </a:r>
          </a:p>
          <a:p>
            <a:pPr algn="ctr"/>
            <a:r>
              <a:rPr lang="en-US" sz="4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Ngôi nhà đó chính là nhà của tôi</a:t>
            </a:r>
          </a:p>
        </p:txBody>
      </p:sp>
    </p:spTree>
    <p:extLst>
      <p:ext uri="{BB962C8B-B14F-4D97-AF65-F5344CB8AC3E}">
        <p14:creationId xmlns:p14="http://schemas.microsoft.com/office/powerpoint/2010/main" val="408393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74</Words>
  <Application>Microsoft Office PowerPoint</Application>
  <PresentationFormat>On-screen Show (4:3)</PresentationFormat>
  <Paragraphs>11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Keith La</cp:lastModifiedBy>
  <cp:revision>11</cp:revision>
  <dcterms:created xsi:type="dcterms:W3CDTF">2020-11-01T13:49:40Z</dcterms:created>
  <dcterms:modified xsi:type="dcterms:W3CDTF">2026-01-14T13:04:57Z</dcterms:modified>
</cp:coreProperties>
</file>