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A27D-CAB4-4F96-89FF-62F957319E9F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16F2-5633-4B43-B9D4-4903FECC3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2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A27D-CAB4-4F96-89FF-62F957319E9F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16F2-5633-4B43-B9D4-4903FECC3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9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A27D-CAB4-4F96-89FF-62F957319E9F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16F2-5633-4B43-B9D4-4903FECC3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61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A27D-CAB4-4F96-89FF-62F957319E9F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16F2-5633-4B43-B9D4-4903FECC3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01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A27D-CAB4-4F96-89FF-62F957319E9F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16F2-5633-4B43-B9D4-4903FECC3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39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A27D-CAB4-4F96-89FF-62F957319E9F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16F2-5633-4B43-B9D4-4903FECC3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13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A27D-CAB4-4F96-89FF-62F957319E9F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16F2-5633-4B43-B9D4-4903FECC3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55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A27D-CAB4-4F96-89FF-62F957319E9F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16F2-5633-4B43-B9D4-4903FECC3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67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A27D-CAB4-4F96-89FF-62F957319E9F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16F2-5633-4B43-B9D4-4903FECC3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82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A27D-CAB4-4F96-89FF-62F957319E9F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16F2-5633-4B43-B9D4-4903FECC3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00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A27D-CAB4-4F96-89FF-62F957319E9F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016F2-5633-4B43-B9D4-4903FECC3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29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2A27D-CAB4-4F96-89FF-62F957319E9F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016F2-5633-4B43-B9D4-4903FECC3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7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hyperlink" Target="https://www.youtube.com/watch?v=iUbZlttDRWQ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65585" y="188640"/>
            <a:ext cx="58657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Giáo dục âm nhạc</a:t>
            </a:r>
            <a:endParaRPr lang="en-US" sz="6000" b="1" cap="none" spc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7172" y="1340768"/>
            <a:ext cx="8684557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Dạy hát:</a:t>
            </a:r>
          </a:p>
          <a:p>
            <a:pPr algn="ctr"/>
            <a:r>
              <a:rPr lang="en-US" sz="54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Gà trống, mèo con và cún con</a:t>
            </a:r>
          </a:p>
          <a:p>
            <a:pPr algn="ctr"/>
            <a:r>
              <a:rPr lang="en-US" sz="5400" b="1" cap="none" spc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(Thế Vinh)</a:t>
            </a:r>
          </a:p>
          <a:p>
            <a:pPr algn="ctr"/>
            <a:r>
              <a:rPr lang="en-US" sz="54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Nghe hát:</a:t>
            </a:r>
          </a:p>
          <a:p>
            <a:pPr algn="ctr"/>
            <a:r>
              <a:rPr lang="en-US" sz="54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Con gà gáy le te</a:t>
            </a:r>
          </a:p>
          <a:p>
            <a:pPr algn="ctr"/>
            <a:r>
              <a:rPr lang="en-US" sz="5400" b="1" cap="none" spc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(Dân ca Cống)</a:t>
            </a:r>
            <a:endParaRPr lang="en-US" sz="5400" b="1" cap="none" spc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535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4566353" y="4303455"/>
            <a:ext cx="4564391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 gì mào đỏ?</a:t>
            </a:r>
          </a:p>
          <a:p>
            <a:pPr algn="ctr"/>
            <a:r>
              <a:rPr lang="en-US" sz="4000" b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Gáy ò ó o</a:t>
            </a:r>
          </a:p>
          <a:p>
            <a:pPr algn="ctr"/>
            <a:r>
              <a:rPr lang="en-US" sz="4000" b="1" cap="none" spc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Từ sáng tinh mơ</a:t>
            </a:r>
          </a:p>
          <a:p>
            <a:pPr algn="ctr"/>
            <a:r>
              <a:rPr lang="en-US" sz="4000" b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Gọi người thức dậy?</a:t>
            </a:r>
            <a:endParaRPr lang="en-US" sz="4000" b="1" cap="none" spc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840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Dạy hát:</a:t>
            </a:r>
            <a:endParaRPr lang="en-US"/>
          </a:p>
        </p:txBody>
      </p:sp>
      <p:pic>
        <p:nvPicPr>
          <p:cNvPr id="5" name="Gatrongmeoconcuncon-XuanMai_gs8s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8" y="4293096"/>
            <a:ext cx="609600" cy="609600"/>
          </a:xfrm>
        </p:spPr>
      </p:pic>
      <p:sp>
        <p:nvSpPr>
          <p:cNvPr id="4" name="Rectangle 3"/>
          <p:cNvSpPr/>
          <p:nvPr/>
        </p:nvSpPr>
        <p:spPr>
          <a:xfrm>
            <a:off x="229730" y="2092634"/>
            <a:ext cx="86845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Gà trống, mèo con và cún con</a:t>
            </a:r>
          </a:p>
          <a:p>
            <a:pPr algn="ctr"/>
            <a:r>
              <a:rPr lang="en-US" sz="54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(Thế Vinh)</a:t>
            </a:r>
            <a:endParaRPr lang="en-US" sz="5400" b="1" cap="none" spc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4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1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Nghe hát:</a:t>
            </a:r>
            <a:endParaRPr lang="en-US"/>
          </a:p>
        </p:txBody>
      </p:sp>
      <p:pic>
        <p:nvPicPr>
          <p:cNvPr id="5" name="GaGayLeTe-NhatMai-2621425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sp>
        <p:nvSpPr>
          <p:cNvPr id="4" name="Rectangle 3"/>
          <p:cNvSpPr/>
          <p:nvPr/>
        </p:nvSpPr>
        <p:spPr>
          <a:xfrm>
            <a:off x="2497973" y="1700808"/>
            <a:ext cx="41480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hlinkClick r:id="rId5"/>
              </a:rPr>
              <a:t>Gà gáy le te</a:t>
            </a:r>
            <a:endParaRPr lang="en-US" sz="5400" b="1" cap="none" spc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en-US" sz="54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(Dân ca Cống)</a:t>
            </a:r>
            <a:endParaRPr lang="en-US" sz="5400" b="1" cap="none" spc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079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7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77</Words>
  <Application>Microsoft Office PowerPoint</Application>
  <PresentationFormat>On-screen Show (4:3)</PresentationFormat>
  <Paragraphs>17</Paragraphs>
  <Slides>4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Dạy hát:</vt:lpstr>
      <vt:lpstr>Nghe hát:</vt:lpstr>
    </vt:vector>
  </TitlesOfParts>
  <Company>Truong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Nguyen </cp:lastModifiedBy>
  <cp:revision>3</cp:revision>
  <dcterms:created xsi:type="dcterms:W3CDTF">2020-11-30T14:57:51Z</dcterms:created>
  <dcterms:modified xsi:type="dcterms:W3CDTF">2020-11-30T15:16:54Z</dcterms:modified>
</cp:coreProperties>
</file>