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oto Sans Bold" panose="020B080204050402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21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1478" y="6437616"/>
            <a:ext cx="2824767" cy="3177141"/>
          </a:xfrm>
          <a:custGeom>
            <a:avLst/>
            <a:gdLst/>
            <a:ahLst/>
            <a:cxnLst/>
            <a:rect l="l" t="t" r="r" b="b"/>
            <a:pathLst>
              <a:path w="2824767" h="3177141">
                <a:moveTo>
                  <a:pt x="0" y="0"/>
                </a:moveTo>
                <a:lnTo>
                  <a:pt x="2824767" y="0"/>
                </a:lnTo>
                <a:lnTo>
                  <a:pt x="2824767" y="3177141"/>
                </a:lnTo>
                <a:lnTo>
                  <a:pt x="0" y="3177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53607" y="1028700"/>
            <a:ext cx="3092939" cy="2659928"/>
          </a:xfrm>
          <a:custGeom>
            <a:avLst/>
            <a:gdLst/>
            <a:ahLst/>
            <a:cxnLst/>
            <a:rect l="l" t="t" r="r" b="b"/>
            <a:pathLst>
              <a:path w="3092939" h="2659928">
                <a:moveTo>
                  <a:pt x="0" y="0"/>
                </a:moveTo>
                <a:lnTo>
                  <a:pt x="3092939" y="0"/>
                </a:lnTo>
                <a:lnTo>
                  <a:pt x="3092939" y="2659928"/>
                </a:lnTo>
                <a:lnTo>
                  <a:pt x="0" y="265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672743" y="243492"/>
            <a:ext cx="8942514" cy="9800016"/>
          </a:xfrm>
          <a:custGeom>
            <a:avLst/>
            <a:gdLst/>
            <a:ahLst/>
            <a:cxnLst/>
            <a:rect l="l" t="t" r="r" b="b"/>
            <a:pathLst>
              <a:path w="8942514" h="9800016">
                <a:moveTo>
                  <a:pt x="0" y="0"/>
                </a:moveTo>
                <a:lnTo>
                  <a:pt x="8942514" y="0"/>
                </a:lnTo>
                <a:lnTo>
                  <a:pt x="8942514" y="9800016"/>
                </a:lnTo>
                <a:lnTo>
                  <a:pt x="0" y="9800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946222" y="2948385"/>
            <a:ext cx="8395556" cy="348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5"/>
              </a:lnSpc>
            </a:pPr>
            <a:r>
              <a:rPr lang="en-US" sz="10353">
                <a:solidFill>
                  <a:srgbClr val="4C5270"/>
                </a:solidFill>
                <a:latin typeface="Noto Sans Bold"/>
              </a:rPr>
              <a:t>NHẬN BIẾT</a:t>
            </a:r>
          </a:p>
          <a:p>
            <a:pPr algn="ctr">
              <a:lnSpc>
                <a:spcPts val="13515"/>
              </a:lnSpc>
            </a:pPr>
            <a:r>
              <a:rPr lang="en-US" sz="9653">
                <a:solidFill>
                  <a:srgbClr val="4C5270"/>
                </a:solidFill>
                <a:latin typeface="Noto Sans Bold"/>
              </a:rPr>
              <a:t>HÌNH VUÔNG</a:t>
            </a:r>
          </a:p>
        </p:txBody>
      </p:sp>
      <p:sp>
        <p:nvSpPr>
          <p:cNvPr id="6" name="Freeform 6"/>
          <p:cNvSpPr/>
          <p:nvPr/>
        </p:nvSpPr>
        <p:spPr>
          <a:xfrm rot="-1672710">
            <a:off x="299071" y="1241015"/>
            <a:ext cx="3092939" cy="2659928"/>
          </a:xfrm>
          <a:custGeom>
            <a:avLst/>
            <a:gdLst/>
            <a:ahLst/>
            <a:cxnLst/>
            <a:rect l="l" t="t" r="r" b="b"/>
            <a:pathLst>
              <a:path w="3092939" h="2659928">
                <a:moveTo>
                  <a:pt x="0" y="0"/>
                </a:moveTo>
                <a:lnTo>
                  <a:pt x="3092939" y="0"/>
                </a:lnTo>
                <a:lnTo>
                  <a:pt x="3092939" y="2659928"/>
                </a:lnTo>
                <a:lnTo>
                  <a:pt x="0" y="2659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57496">
            <a:off x="14657193" y="6437616"/>
            <a:ext cx="2824767" cy="3177141"/>
          </a:xfrm>
          <a:custGeom>
            <a:avLst/>
            <a:gdLst/>
            <a:ahLst/>
            <a:cxnLst/>
            <a:rect l="l" t="t" r="r" b="b"/>
            <a:pathLst>
              <a:path w="2824767" h="3177141">
                <a:moveTo>
                  <a:pt x="0" y="0"/>
                </a:moveTo>
                <a:lnTo>
                  <a:pt x="2824767" y="0"/>
                </a:lnTo>
                <a:lnTo>
                  <a:pt x="2824767" y="3177141"/>
                </a:lnTo>
                <a:lnTo>
                  <a:pt x="0" y="31771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3887" y="852430"/>
            <a:ext cx="8352917" cy="8405870"/>
            <a:chOff x="0" y="0"/>
            <a:chExt cx="6038063" cy="607634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3" y="41910"/>
                    <a:pt x="5973293" y="92710"/>
                  </a:cubicBezTo>
                  <a:lnTo>
                    <a:pt x="5973293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6038063" cy="6076341"/>
            </a:xfrm>
            <a:custGeom>
              <a:avLst/>
              <a:gdLst/>
              <a:ahLst/>
              <a:cxnLst/>
              <a:rect l="l" t="t" r="r" b="b"/>
              <a:pathLst>
                <a:path w="6038063" h="6076341">
                  <a:moveTo>
                    <a:pt x="5913603" y="59690"/>
                  </a:moveTo>
                  <a:cubicBezTo>
                    <a:pt x="5949162" y="59690"/>
                    <a:pt x="5978373" y="88900"/>
                    <a:pt x="5978373" y="124460"/>
                  </a:cubicBezTo>
                  <a:lnTo>
                    <a:pt x="5978373" y="5951881"/>
                  </a:lnTo>
                  <a:cubicBezTo>
                    <a:pt x="5978373" y="5987441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1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1"/>
                    <a:pt x="124460" y="6076341"/>
                  </a:cubicBezTo>
                  <a:lnTo>
                    <a:pt x="5913603" y="6076341"/>
                  </a:lnTo>
                  <a:cubicBezTo>
                    <a:pt x="5982183" y="6076341"/>
                    <a:pt x="6038063" y="6020460"/>
                    <a:pt x="6038063" y="5951881"/>
                  </a:cubicBezTo>
                  <a:lnTo>
                    <a:pt x="6038063" y="124460"/>
                  </a:lnTo>
                  <a:cubicBezTo>
                    <a:pt x="6038063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867742" y="2496419"/>
            <a:ext cx="7420258" cy="360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5"/>
              </a:lnSpc>
            </a:pPr>
            <a:r>
              <a:rPr lang="en-US" sz="10353">
                <a:solidFill>
                  <a:srgbClr val="4C5270"/>
                </a:solidFill>
                <a:latin typeface="Noto Sans Bold"/>
              </a:rPr>
              <a:t>ĐÂY LÀ </a:t>
            </a:r>
          </a:p>
          <a:p>
            <a:pPr algn="ctr">
              <a:lnSpc>
                <a:spcPts val="14495"/>
              </a:lnSpc>
            </a:pPr>
            <a:r>
              <a:rPr lang="en-US" sz="10353">
                <a:solidFill>
                  <a:srgbClr val="4C5270"/>
                </a:solidFill>
                <a:latin typeface="Noto Sans Bold"/>
              </a:rPr>
              <a:t>HÌNH GÌ?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69157" y="2596413"/>
            <a:ext cx="6318640" cy="6358697"/>
            <a:chOff x="0" y="0"/>
            <a:chExt cx="6038063" cy="607634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3" y="41910"/>
                    <a:pt x="5973293" y="92710"/>
                  </a:cubicBezTo>
                  <a:lnTo>
                    <a:pt x="5973293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6038063" cy="6076341"/>
            </a:xfrm>
            <a:custGeom>
              <a:avLst/>
              <a:gdLst/>
              <a:ahLst/>
              <a:cxnLst/>
              <a:rect l="l" t="t" r="r" b="b"/>
              <a:pathLst>
                <a:path w="6038063" h="6076341">
                  <a:moveTo>
                    <a:pt x="5913603" y="59690"/>
                  </a:moveTo>
                  <a:cubicBezTo>
                    <a:pt x="5949162" y="59690"/>
                    <a:pt x="5978373" y="88900"/>
                    <a:pt x="5978373" y="124460"/>
                  </a:cubicBezTo>
                  <a:lnTo>
                    <a:pt x="5978373" y="5951881"/>
                  </a:lnTo>
                  <a:cubicBezTo>
                    <a:pt x="5978373" y="5987441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1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1"/>
                    <a:pt x="124460" y="6076341"/>
                  </a:cubicBezTo>
                  <a:lnTo>
                    <a:pt x="5913603" y="6076341"/>
                  </a:lnTo>
                  <a:cubicBezTo>
                    <a:pt x="5982183" y="6076341"/>
                    <a:pt x="6038063" y="6020460"/>
                    <a:pt x="6038063" y="5951881"/>
                  </a:cubicBezTo>
                  <a:lnTo>
                    <a:pt x="6038063" y="124460"/>
                  </a:lnTo>
                  <a:cubicBezTo>
                    <a:pt x="6038063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31265" y="-8672"/>
            <a:ext cx="14270566" cy="1327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5"/>
              </a:lnSpc>
            </a:pPr>
            <a:r>
              <a:rPr lang="en-US" sz="7754" dirty="0">
                <a:solidFill>
                  <a:srgbClr val="4C5270"/>
                </a:solidFill>
                <a:latin typeface="Noto Sans Bold"/>
              </a:rPr>
              <a:t>ĐẶC ĐIỂM CỦA HÌNH VUÔNG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17183" y="4991100"/>
            <a:ext cx="1336074" cy="141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76"/>
              </a:lnSpc>
            </a:pPr>
            <a:r>
              <a:rPr lang="en-US" sz="8340">
                <a:solidFill>
                  <a:srgbClr val="4C5270"/>
                </a:solidFill>
                <a:latin typeface="Noto Sans Bold"/>
              </a:rPr>
              <a:t>1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6305139" y="2175712"/>
            <a:ext cx="504667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8" name="AutoShape 8"/>
          <p:cNvSpPr/>
          <p:nvPr/>
        </p:nvSpPr>
        <p:spPr>
          <a:xfrm flipH="1">
            <a:off x="6475173" y="9277350"/>
            <a:ext cx="504667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H="1" flipV="1">
            <a:off x="4826756" y="3304923"/>
            <a:ext cx="0" cy="504667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10" name="AutoShape 10"/>
          <p:cNvSpPr/>
          <p:nvPr/>
        </p:nvSpPr>
        <p:spPr>
          <a:xfrm flipH="1" flipV="1">
            <a:off x="12735098" y="3252423"/>
            <a:ext cx="0" cy="504667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11" name="TextBox 11"/>
          <p:cNvSpPr txBox="1"/>
          <p:nvPr/>
        </p:nvSpPr>
        <p:spPr>
          <a:xfrm>
            <a:off x="8330474" y="758790"/>
            <a:ext cx="1336074" cy="141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76"/>
              </a:lnSpc>
            </a:pPr>
            <a:r>
              <a:rPr lang="en-US" sz="8340">
                <a:solidFill>
                  <a:srgbClr val="4C5270"/>
                </a:solidFill>
                <a:latin typeface="Noto Sans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89700" y="4533726"/>
            <a:ext cx="1336074" cy="141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76"/>
              </a:lnSpc>
            </a:pPr>
            <a:r>
              <a:rPr lang="en-US" sz="8340">
                <a:solidFill>
                  <a:srgbClr val="4C5270"/>
                </a:solidFill>
                <a:latin typeface="Noto Sans Bold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30474" y="8995956"/>
            <a:ext cx="1336074" cy="141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76"/>
              </a:lnSpc>
            </a:pPr>
            <a:r>
              <a:rPr lang="en-US" sz="8340" dirty="0">
                <a:solidFill>
                  <a:srgbClr val="4C5270"/>
                </a:solidFill>
                <a:latin typeface="Noto Sans Bold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6087" y="1342458"/>
            <a:ext cx="6318640" cy="6358697"/>
            <a:chOff x="0" y="0"/>
            <a:chExt cx="6038063" cy="607634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3" y="41910"/>
                    <a:pt x="5973293" y="92710"/>
                  </a:cubicBezTo>
                  <a:lnTo>
                    <a:pt x="5973293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6038063" cy="6076341"/>
            </a:xfrm>
            <a:custGeom>
              <a:avLst/>
              <a:gdLst/>
              <a:ahLst/>
              <a:cxnLst/>
              <a:rect l="l" t="t" r="r" b="b"/>
              <a:pathLst>
                <a:path w="6038063" h="6076341">
                  <a:moveTo>
                    <a:pt x="5913603" y="59690"/>
                  </a:moveTo>
                  <a:cubicBezTo>
                    <a:pt x="5949162" y="59690"/>
                    <a:pt x="5978373" y="88900"/>
                    <a:pt x="5978373" y="124460"/>
                  </a:cubicBezTo>
                  <a:lnTo>
                    <a:pt x="5978373" y="5951881"/>
                  </a:lnTo>
                  <a:cubicBezTo>
                    <a:pt x="5978373" y="5987441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1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1"/>
                    <a:pt x="124460" y="6076341"/>
                  </a:cubicBezTo>
                  <a:lnTo>
                    <a:pt x="5913603" y="6076341"/>
                  </a:lnTo>
                  <a:cubicBezTo>
                    <a:pt x="5982183" y="6076341"/>
                    <a:pt x="6038063" y="6020460"/>
                    <a:pt x="6038063" y="5951881"/>
                  </a:cubicBezTo>
                  <a:lnTo>
                    <a:pt x="6038063" y="124460"/>
                  </a:lnTo>
                  <a:cubicBezTo>
                    <a:pt x="6038063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0100950" y="1822842"/>
            <a:ext cx="6492240" cy="0"/>
          </a:xfrm>
          <a:prstGeom prst="line">
            <a:avLst/>
          </a:prstGeom>
          <a:ln w="247650" cap="flat">
            <a:solidFill>
              <a:srgbClr val="00BF6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100950" y="2950540"/>
            <a:ext cx="6492240" cy="0"/>
          </a:xfrm>
          <a:prstGeom prst="line">
            <a:avLst/>
          </a:prstGeom>
          <a:ln w="247650" cap="flat">
            <a:solidFill>
              <a:srgbClr val="00BF6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0100950" y="4078238"/>
            <a:ext cx="6492240" cy="0"/>
          </a:xfrm>
          <a:prstGeom prst="line">
            <a:avLst/>
          </a:prstGeom>
          <a:ln w="247650" cap="flat">
            <a:solidFill>
              <a:srgbClr val="00BF6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10100950" y="5205936"/>
            <a:ext cx="6492240" cy="0"/>
          </a:xfrm>
          <a:prstGeom prst="line">
            <a:avLst/>
          </a:prstGeom>
          <a:ln w="247650" cap="flat">
            <a:solidFill>
              <a:srgbClr val="00BF6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8641719" y="1228158"/>
            <a:ext cx="1004563" cy="106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9"/>
              </a:lnSpc>
            </a:pPr>
            <a:r>
              <a:rPr lang="en-US" sz="6271" dirty="0">
                <a:solidFill>
                  <a:srgbClr val="4C5270"/>
                </a:solidFill>
                <a:latin typeface="Noto Sans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41719" y="2360858"/>
            <a:ext cx="1004563" cy="106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9"/>
              </a:lnSpc>
            </a:pPr>
            <a:r>
              <a:rPr lang="en-US" sz="6271" dirty="0">
                <a:solidFill>
                  <a:srgbClr val="4C5270"/>
                </a:solidFill>
                <a:latin typeface="Noto Sans Bold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41719" y="3492597"/>
            <a:ext cx="1004563" cy="106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9"/>
              </a:lnSpc>
            </a:pPr>
            <a:r>
              <a:rPr lang="en-US" sz="6271" dirty="0">
                <a:solidFill>
                  <a:srgbClr val="4C5270"/>
                </a:solidFill>
                <a:latin typeface="Noto Sans Bold"/>
              </a:rPr>
              <a:t>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41719" y="4553818"/>
            <a:ext cx="1004563" cy="106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9"/>
              </a:lnSpc>
            </a:pPr>
            <a:r>
              <a:rPr lang="en-US" sz="6271" dirty="0">
                <a:solidFill>
                  <a:srgbClr val="4C5270"/>
                </a:solidFill>
                <a:latin typeface="Noto Sans Bold"/>
              </a:rPr>
              <a:t>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14067" y="6390407"/>
            <a:ext cx="799152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4C5270"/>
                </a:solidFill>
                <a:latin typeface="Noto Sans Bold"/>
              </a:rPr>
              <a:t>4 CẠNH BẰNG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28901" y="2356934"/>
            <a:ext cx="6492240" cy="0"/>
          </a:xfrm>
          <a:prstGeom prst="line">
            <a:avLst/>
          </a:prstGeom>
          <a:ln w="247650" cap="flat">
            <a:solidFill>
              <a:srgbClr val="00BF6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228901" y="8601524"/>
            <a:ext cx="6492240" cy="0"/>
          </a:xfrm>
          <a:prstGeom prst="line">
            <a:avLst/>
          </a:prstGeom>
          <a:ln w="247650" cap="flat">
            <a:solidFill>
              <a:srgbClr val="00BF6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2228901" y="2233109"/>
            <a:ext cx="0" cy="6492240"/>
          </a:xfrm>
          <a:prstGeom prst="line">
            <a:avLst/>
          </a:prstGeom>
          <a:ln w="247650" cap="flat">
            <a:solidFill>
              <a:srgbClr val="00BF6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8597316" y="2233109"/>
            <a:ext cx="0" cy="6492240"/>
          </a:xfrm>
          <a:prstGeom prst="line">
            <a:avLst/>
          </a:prstGeom>
          <a:ln w="247650" cap="flat">
            <a:solidFill>
              <a:srgbClr val="00BF6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539609" y="4642779"/>
            <a:ext cx="1336074" cy="141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76"/>
              </a:lnSpc>
            </a:pPr>
            <a:r>
              <a:rPr lang="en-US" sz="8340" dirty="0">
                <a:solidFill>
                  <a:srgbClr val="4C5270"/>
                </a:solidFill>
                <a:latin typeface="Noto Sans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78973" y="499223"/>
            <a:ext cx="1336074" cy="141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76"/>
              </a:lnSpc>
            </a:pPr>
            <a:r>
              <a:rPr lang="en-US" sz="8340">
                <a:solidFill>
                  <a:srgbClr val="4C5270"/>
                </a:solidFill>
                <a:latin typeface="Noto Sans Bold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4991100"/>
            <a:ext cx="1336074" cy="141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76"/>
              </a:lnSpc>
            </a:pPr>
            <a:r>
              <a:rPr lang="en-US" sz="8340">
                <a:solidFill>
                  <a:srgbClr val="4C5270"/>
                </a:solidFill>
                <a:latin typeface="Noto Sans Bold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92016" y="8572949"/>
            <a:ext cx="1336074" cy="141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76"/>
              </a:lnSpc>
            </a:pPr>
            <a:r>
              <a:rPr lang="en-US" sz="8340" dirty="0">
                <a:solidFill>
                  <a:srgbClr val="4C5270"/>
                </a:solidFill>
                <a:latin typeface="Noto Sans Bold"/>
              </a:rPr>
              <a:t>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94602" y="702604"/>
            <a:ext cx="7736085" cy="409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4C5270"/>
                </a:solidFill>
                <a:latin typeface="Noto Sans Bold"/>
              </a:rPr>
              <a:t>HÌNH VUÔNG </a:t>
            </a:r>
          </a:p>
          <a:p>
            <a:pPr algn="ctr">
              <a:lnSpc>
                <a:spcPts val="4500"/>
              </a:lnSpc>
            </a:pPr>
            <a:endParaRPr lang="en-US" sz="5000" dirty="0">
              <a:solidFill>
                <a:srgbClr val="4C5270"/>
              </a:solidFill>
              <a:latin typeface="Noto Sans Bold"/>
            </a:endParaRPr>
          </a:p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4C5270"/>
                </a:solidFill>
                <a:latin typeface="Noto Sans Bold"/>
              </a:rPr>
              <a:t>CÓ 4 CẠNH BẰNG NHAU, NỐI LIỀN VỚI NHAU TẠO THÀNH 4 GÓC.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25783" y="-1174717"/>
            <a:ext cx="12921884" cy="12921884"/>
          </a:xfrm>
          <a:custGeom>
            <a:avLst/>
            <a:gdLst/>
            <a:ahLst/>
            <a:cxnLst/>
            <a:rect l="l" t="t" r="r" b="b"/>
            <a:pathLst>
              <a:path w="12921884" h="12921884">
                <a:moveTo>
                  <a:pt x="0" y="0"/>
                </a:moveTo>
                <a:lnTo>
                  <a:pt x="12921885" y="0"/>
                </a:lnTo>
                <a:lnTo>
                  <a:pt x="12921885" y="12921885"/>
                </a:lnTo>
                <a:lnTo>
                  <a:pt x="0" y="129218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86852" y="0"/>
            <a:ext cx="11211072" cy="9711591"/>
          </a:xfrm>
          <a:custGeom>
            <a:avLst/>
            <a:gdLst/>
            <a:ahLst/>
            <a:cxnLst/>
            <a:rect l="l" t="t" r="r" b="b"/>
            <a:pathLst>
              <a:path w="11211072" h="9711591">
                <a:moveTo>
                  <a:pt x="0" y="0"/>
                </a:moveTo>
                <a:lnTo>
                  <a:pt x="11211072" y="0"/>
                </a:lnTo>
                <a:lnTo>
                  <a:pt x="11211072" y="9711591"/>
                </a:lnTo>
                <a:lnTo>
                  <a:pt x="0" y="9711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53451" y="5550623"/>
            <a:ext cx="6952776" cy="2809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82"/>
              </a:lnSpc>
            </a:pPr>
            <a:r>
              <a:rPr lang="en-US" sz="8058">
                <a:solidFill>
                  <a:srgbClr val="4C5270"/>
                </a:solidFill>
                <a:latin typeface="Noto Sans Bold"/>
              </a:rPr>
              <a:t>CHÚC CÁC CON VUI VẺ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Noto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Nhận biết: Hình vuông</dc:title>
  <cp:lastModifiedBy>Đinh</cp:lastModifiedBy>
  <cp:revision>2</cp:revision>
  <dcterms:created xsi:type="dcterms:W3CDTF">2006-08-16T00:00:00Z</dcterms:created>
  <dcterms:modified xsi:type="dcterms:W3CDTF">2024-06-18T09:02:39Z</dcterms:modified>
  <dc:identifier>DAGIeHQhHK0</dc:identifier>
</cp:coreProperties>
</file>