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8288000" cy="10287000"/>
  <p:notesSz cx="6858000" cy="9144000"/>
  <p:embeddedFontLst>
    <p:embeddedFont>
      <p:font typeface="Arimo Bold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UVN Huong Que Nang" panose="020E0804040705030404" pitchFamily="3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ehWEM8eM8F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4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1867" y="385782"/>
            <a:ext cx="17504267" cy="9515437"/>
            <a:chOff x="0" y="0"/>
            <a:chExt cx="16635107" cy="9042956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6490328" cy="8898176"/>
            </a:xfrm>
            <a:custGeom>
              <a:avLst/>
              <a:gdLst/>
              <a:ahLst/>
              <a:cxnLst/>
              <a:rect l="l" t="t" r="r" b="b"/>
              <a:pathLst>
                <a:path w="16490328" h="8898176">
                  <a:moveTo>
                    <a:pt x="0" y="0"/>
                  </a:moveTo>
                  <a:lnTo>
                    <a:pt x="16490328" y="0"/>
                  </a:lnTo>
                  <a:lnTo>
                    <a:pt x="16490328" y="8898176"/>
                  </a:lnTo>
                  <a:lnTo>
                    <a:pt x="0" y="8898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17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6635107" cy="9042956"/>
            </a:xfrm>
            <a:custGeom>
              <a:avLst/>
              <a:gdLst/>
              <a:ahLst/>
              <a:cxnLst/>
              <a:rect l="l" t="t" r="r" b="b"/>
              <a:pathLst>
                <a:path w="16635107" h="9042956">
                  <a:moveTo>
                    <a:pt x="16490328" y="8898176"/>
                  </a:moveTo>
                  <a:lnTo>
                    <a:pt x="16635107" y="8898176"/>
                  </a:lnTo>
                  <a:lnTo>
                    <a:pt x="16635107" y="9042956"/>
                  </a:lnTo>
                  <a:lnTo>
                    <a:pt x="16490328" y="9042956"/>
                  </a:lnTo>
                  <a:lnTo>
                    <a:pt x="16490328" y="889817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8898176"/>
                  </a:lnTo>
                  <a:lnTo>
                    <a:pt x="0" y="8898176"/>
                  </a:lnTo>
                  <a:lnTo>
                    <a:pt x="0" y="144780"/>
                  </a:lnTo>
                  <a:close/>
                  <a:moveTo>
                    <a:pt x="0" y="8898176"/>
                  </a:moveTo>
                  <a:lnTo>
                    <a:pt x="144780" y="8898176"/>
                  </a:lnTo>
                  <a:lnTo>
                    <a:pt x="144780" y="9042956"/>
                  </a:lnTo>
                  <a:lnTo>
                    <a:pt x="0" y="9042956"/>
                  </a:lnTo>
                  <a:lnTo>
                    <a:pt x="0" y="8898176"/>
                  </a:lnTo>
                  <a:close/>
                  <a:moveTo>
                    <a:pt x="16490328" y="144780"/>
                  </a:moveTo>
                  <a:lnTo>
                    <a:pt x="16635107" y="144780"/>
                  </a:lnTo>
                  <a:lnTo>
                    <a:pt x="16635107" y="8898176"/>
                  </a:lnTo>
                  <a:lnTo>
                    <a:pt x="16490328" y="8898176"/>
                  </a:lnTo>
                  <a:lnTo>
                    <a:pt x="16490328" y="144780"/>
                  </a:lnTo>
                  <a:close/>
                  <a:moveTo>
                    <a:pt x="144780" y="8898176"/>
                  </a:moveTo>
                  <a:lnTo>
                    <a:pt x="16490328" y="8898176"/>
                  </a:lnTo>
                  <a:lnTo>
                    <a:pt x="16490328" y="9042956"/>
                  </a:lnTo>
                  <a:lnTo>
                    <a:pt x="144780" y="9042956"/>
                  </a:lnTo>
                  <a:lnTo>
                    <a:pt x="144780" y="8898176"/>
                  </a:lnTo>
                  <a:close/>
                  <a:moveTo>
                    <a:pt x="16490328" y="0"/>
                  </a:moveTo>
                  <a:lnTo>
                    <a:pt x="16635107" y="0"/>
                  </a:lnTo>
                  <a:lnTo>
                    <a:pt x="16635107" y="144780"/>
                  </a:lnTo>
                  <a:lnTo>
                    <a:pt x="16490328" y="144780"/>
                  </a:lnTo>
                  <a:lnTo>
                    <a:pt x="164903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490328" y="0"/>
                  </a:lnTo>
                  <a:lnTo>
                    <a:pt x="1649032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0457124" y="1028700"/>
            <a:ext cx="6802176" cy="9084709"/>
          </a:xfrm>
          <a:custGeom>
            <a:avLst/>
            <a:gdLst/>
            <a:ahLst/>
            <a:cxnLst/>
            <a:rect l="l" t="t" r="r" b="b"/>
            <a:pathLst>
              <a:path w="6802176" h="9084709">
                <a:moveTo>
                  <a:pt x="0" y="0"/>
                </a:moveTo>
                <a:lnTo>
                  <a:pt x="6802176" y="0"/>
                </a:lnTo>
                <a:lnTo>
                  <a:pt x="6802176" y="9084709"/>
                </a:lnTo>
                <a:lnTo>
                  <a:pt x="0" y="90847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26822" y="1614031"/>
            <a:ext cx="11647959" cy="2674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1"/>
              </a:lnSpc>
            </a:pPr>
            <a:r>
              <a:rPr lang="en-US" sz="7594">
                <a:solidFill>
                  <a:srgbClr val="000000"/>
                </a:solidFill>
                <a:latin typeface="Arimo Bold"/>
              </a:rPr>
              <a:t>VẬN ĐỘNG</a:t>
            </a:r>
          </a:p>
          <a:p>
            <a:pPr algn="ctr">
              <a:lnSpc>
                <a:spcPts val="10631"/>
              </a:lnSpc>
            </a:pPr>
            <a:r>
              <a:rPr lang="en-US" sz="7594">
                <a:solidFill>
                  <a:srgbClr val="000000"/>
                </a:solidFill>
                <a:latin typeface="Arimo Bold"/>
              </a:rPr>
              <a:t>BIỆT ĐỘI LÍNH CỨU HỎA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1867" y="385782"/>
            <a:ext cx="17504267" cy="9515437"/>
            <a:chOff x="0" y="0"/>
            <a:chExt cx="16635107" cy="9042956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6490328" cy="8898176"/>
            </a:xfrm>
            <a:custGeom>
              <a:avLst/>
              <a:gdLst/>
              <a:ahLst/>
              <a:cxnLst/>
              <a:rect l="l" t="t" r="r" b="b"/>
              <a:pathLst>
                <a:path w="16490328" h="8898176">
                  <a:moveTo>
                    <a:pt x="0" y="0"/>
                  </a:moveTo>
                  <a:lnTo>
                    <a:pt x="16490328" y="0"/>
                  </a:lnTo>
                  <a:lnTo>
                    <a:pt x="16490328" y="8898176"/>
                  </a:lnTo>
                  <a:lnTo>
                    <a:pt x="0" y="8898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6635107" cy="9042956"/>
            </a:xfrm>
            <a:custGeom>
              <a:avLst/>
              <a:gdLst/>
              <a:ahLst/>
              <a:cxnLst/>
              <a:rect l="l" t="t" r="r" b="b"/>
              <a:pathLst>
                <a:path w="16635107" h="9042956">
                  <a:moveTo>
                    <a:pt x="16490328" y="8898176"/>
                  </a:moveTo>
                  <a:lnTo>
                    <a:pt x="16635107" y="8898176"/>
                  </a:lnTo>
                  <a:lnTo>
                    <a:pt x="16635107" y="9042956"/>
                  </a:lnTo>
                  <a:lnTo>
                    <a:pt x="16490328" y="9042956"/>
                  </a:lnTo>
                  <a:lnTo>
                    <a:pt x="16490328" y="889817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8898176"/>
                  </a:lnTo>
                  <a:lnTo>
                    <a:pt x="0" y="8898176"/>
                  </a:lnTo>
                  <a:lnTo>
                    <a:pt x="0" y="144780"/>
                  </a:lnTo>
                  <a:close/>
                  <a:moveTo>
                    <a:pt x="0" y="8898176"/>
                  </a:moveTo>
                  <a:lnTo>
                    <a:pt x="144780" y="8898176"/>
                  </a:lnTo>
                  <a:lnTo>
                    <a:pt x="144780" y="9042956"/>
                  </a:lnTo>
                  <a:lnTo>
                    <a:pt x="0" y="9042956"/>
                  </a:lnTo>
                  <a:lnTo>
                    <a:pt x="0" y="8898176"/>
                  </a:lnTo>
                  <a:close/>
                  <a:moveTo>
                    <a:pt x="16490328" y="144780"/>
                  </a:moveTo>
                  <a:lnTo>
                    <a:pt x="16635107" y="144780"/>
                  </a:lnTo>
                  <a:lnTo>
                    <a:pt x="16635107" y="8898176"/>
                  </a:lnTo>
                  <a:lnTo>
                    <a:pt x="16490328" y="8898176"/>
                  </a:lnTo>
                  <a:lnTo>
                    <a:pt x="16490328" y="144780"/>
                  </a:lnTo>
                  <a:close/>
                  <a:moveTo>
                    <a:pt x="144780" y="8898176"/>
                  </a:moveTo>
                  <a:lnTo>
                    <a:pt x="16490328" y="8898176"/>
                  </a:lnTo>
                  <a:lnTo>
                    <a:pt x="16490328" y="9042956"/>
                  </a:lnTo>
                  <a:lnTo>
                    <a:pt x="144780" y="9042956"/>
                  </a:lnTo>
                  <a:lnTo>
                    <a:pt x="144780" y="8898176"/>
                  </a:lnTo>
                  <a:close/>
                  <a:moveTo>
                    <a:pt x="16490328" y="0"/>
                  </a:moveTo>
                  <a:lnTo>
                    <a:pt x="16635107" y="0"/>
                  </a:lnTo>
                  <a:lnTo>
                    <a:pt x="16635107" y="144780"/>
                  </a:lnTo>
                  <a:lnTo>
                    <a:pt x="16490328" y="144780"/>
                  </a:lnTo>
                  <a:lnTo>
                    <a:pt x="164903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490328" y="0"/>
                  </a:lnTo>
                  <a:lnTo>
                    <a:pt x="1649032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3871371" y="1028700"/>
            <a:ext cx="3387929" cy="9095112"/>
          </a:xfrm>
          <a:custGeom>
            <a:avLst/>
            <a:gdLst/>
            <a:ahLst/>
            <a:cxnLst/>
            <a:rect l="l" t="t" r="r" b="b"/>
            <a:pathLst>
              <a:path w="3387929" h="9095112">
                <a:moveTo>
                  <a:pt x="0" y="0"/>
                </a:moveTo>
                <a:lnTo>
                  <a:pt x="3387929" y="0"/>
                </a:lnTo>
                <a:lnTo>
                  <a:pt x="3387929" y="9095112"/>
                </a:lnTo>
                <a:lnTo>
                  <a:pt x="0" y="90951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95797" y="1912051"/>
            <a:ext cx="13075573" cy="25714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31"/>
              </a:lnSpc>
            </a:pPr>
            <a:r>
              <a:rPr lang="en-US" sz="6600" dirty="0">
                <a:solidFill>
                  <a:srgbClr val="000000"/>
                </a:solidFill>
                <a:latin typeface="Arimo Bold"/>
              </a:rPr>
              <a:t>TRÒ CHUYỆN VỀ </a:t>
            </a:r>
          </a:p>
          <a:p>
            <a:pPr algn="ctr">
              <a:lnSpc>
                <a:spcPts val="10631"/>
              </a:lnSpc>
            </a:pPr>
            <a:r>
              <a:rPr lang="en-US" sz="6600" dirty="0">
                <a:solidFill>
                  <a:srgbClr val="000000"/>
                </a:solidFill>
                <a:latin typeface="Arimo Bold"/>
              </a:rPr>
              <a:t>CHÚ LÍNH CỨU HỎA DŨNG CẢM</a:t>
            </a:r>
          </a:p>
        </p:txBody>
      </p:sp>
      <p:sp>
        <p:nvSpPr>
          <p:cNvPr id="7" name="Freeform 7"/>
          <p:cNvSpPr/>
          <p:nvPr/>
        </p:nvSpPr>
        <p:spPr>
          <a:xfrm>
            <a:off x="795797" y="5009788"/>
            <a:ext cx="6945623" cy="4705659"/>
          </a:xfrm>
          <a:custGeom>
            <a:avLst/>
            <a:gdLst/>
            <a:ahLst/>
            <a:cxnLst/>
            <a:rect l="l" t="t" r="r" b="b"/>
            <a:pathLst>
              <a:path w="6945623" h="4705659">
                <a:moveTo>
                  <a:pt x="0" y="0"/>
                </a:moveTo>
                <a:lnTo>
                  <a:pt x="6945622" y="0"/>
                </a:lnTo>
                <a:lnTo>
                  <a:pt x="6945622" y="4705659"/>
                </a:lnTo>
                <a:lnTo>
                  <a:pt x="0" y="47056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4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1867" y="385782"/>
            <a:ext cx="17504267" cy="9515437"/>
            <a:chOff x="0" y="0"/>
            <a:chExt cx="16635107" cy="9042956"/>
          </a:xfrm>
        </p:grpSpPr>
        <p:sp>
          <p:nvSpPr>
            <p:cNvPr id="3" name="Freeform 3">
              <a:hlinkClick r:id="rId2" tooltip="https://www.youtube.com/watch?v=ehWEM8eM8FI"/>
            </p:cNvPr>
            <p:cNvSpPr/>
            <p:nvPr/>
          </p:nvSpPr>
          <p:spPr>
            <a:xfrm>
              <a:off x="72390" y="72390"/>
              <a:ext cx="16490328" cy="8898176"/>
            </a:xfrm>
            <a:custGeom>
              <a:avLst/>
              <a:gdLst/>
              <a:ahLst/>
              <a:cxnLst/>
              <a:rect l="l" t="t" r="r" b="b"/>
              <a:pathLst>
                <a:path w="16490328" h="8898176">
                  <a:moveTo>
                    <a:pt x="0" y="0"/>
                  </a:moveTo>
                  <a:lnTo>
                    <a:pt x="16490328" y="0"/>
                  </a:lnTo>
                  <a:lnTo>
                    <a:pt x="16490328" y="8898176"/>
                  </a:lnTo>
                  <a:lnTo>
                    <a:pt x="0" y="8898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175"/>
            </a:solidFill>
          </p:spPr>
        </p:sp>
        <p:sp>
          <p:nvSpPr>
            <p:cNvPr id="4" name="Freeform 4">
              <a:hlinkClick r:id="rId2" tooltip="https://www.youtube.com/watch?v=ehWEM8eM8FI"/>
            </p:cNvPr>
            <p:cNvSpPr/>
            <p:nvPr/>
          </p:nvSpPr>
          <p:spPr>
            <a:xfrm>
              <a:off x="0" y="0"/>
              <a:ext cx="16635107" cy="9042956"/>
            </a:xfrm>
            <a:custGeom>
              <a:avLst/>
              <a:gdLst/>
              <a:ahLst/>
              <a:cxnLst/>
              <a:rect l="l" t="t" r="r" b="b"/>
              <a:pathLst>
                <a:path w="16635107" h="9042956">
                  <a:moveTo>
                    <a:pt x="16490328" y="8898176"/>
                  </a:moveTo>
                  <a:lnTo>
                    <a:pt x="16635107" y="8898176"/>
                  </a:lnTo>
                  <a:lnTo>
                    <a:pt x="16635107" y="9042956"/>
                  </a:lnTo>
                  <a:lnTo>
                    <a:pt x="16490328" y="9042956"/>
                  </a:lnTo>
                  <a:lnTo>
                    <a:pt x="16490328" y="889817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8898176"/>
                  </a:lnTo>
                  <a:lnTo>
                    <a:pt x="0" y="8898176"/>
                  </a:lnTo>
                  <a:lnTo>
                    <a:pt x="0" y="144780"/>
                  </a:lnTo>
                  <a:close/>
                  <a:moveTo>
                    <a:pt x="0" y="8898176"/>
                  </a:moveTo>
                  <a:lnTo>
                    <a:pt x="144780" y="8898176"/>
                  </a:lnTo>
                  <a:lnTo>
                    <a:pt x="144780" y="9042956"/>
                  </a:lnTo>
                  <a:lnTo>
                    <a:pt x="0" y="9042956"/>
                  </a:lnTo>
                  <a:lnTo>
                    <a:pt x="0" y="8898176"/>
                  </a:lnTo>
                  <a:close/>
                  <a:moveTo>
                    <a:pt x="16490328" y="144780"/>
                  </a:moveTo>
                  <a:lnTo>
                    <a:pt x="16635107" y="144780"/>
                  </a:lnTo>
                  <a:lnTo>
                    <a:pt x="16635107" y="8898176"/>
                  </a:lnTo>
                  <a:lnTo>
                    <a:pt x="16490328" y="8898176"/>
                  </a:lnTo>
                  <a:lnTo>
                    <a:pt x="16490328" y="144780"/>
                  </a:lnTo>
                  <a:close/>
                  <a:moveTo>
                    <a:pt x="144780" y="8898176"/>
                  </a:moveTo>
                  <a:lnTo>
                    <a:pt x="16490328" y="8898176"/>
                  </a:lnTo>
                  <a:lnTo>
                    <a:pt x="16490328" y="9042956"/>
                  </a:lnTo>
                  <a:lnTo>
                    <a:pt x="144780" y="9042956"/>
                  </a:lnTo>
                  <a:lnTo>
                    <a:pt x="144780" y="8898176"/>
                  </a:lnTo>
                  <a:close/>
                  <a:moveTo>
                    <a:pt x="16490328" y="0"/>
                  </a:moveTo>
                  <a:lnTo>
                    <a:pt x="16635107" y="0"/>
                  </a:lnTo>
                  <a:lnTo>
                    <a:pt x="16635107" y="144780"/>
                  </a:lnTo>
                  <a:lnTo>
                    <a:pt x="16490328" y="144780"/>
                  </a:lnTo>
                  <a:lnTo>
                    <a:pt x="164903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490328" y="0"/>
                  </a:lnTo>
                  <a:lnTo>
                    <a:pt x="1649032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0817557" y="3242012"/>
            <a:ext cx="7253837" cy="6510318"/>
          </a:xfrm>
          <a:custGeom>
            <a:avLst/>
            <a:gdLst/>
            <a:ahLst/>
            <a:cxnLst/>
            <a:rect l="l" t="t" r="r" b="b"/>
            <a:pathLst>
              <a:path w="7253837" h="6510318">
                <a:moveTo>
                  <a:pt x="0" y="0"/>
                </a:moveTo>
                <a:lnTo>
                  <a:pt x="7253837" y="0"/>
                </a:lnTo>
                <a:lnTo>
                  <a:pt x="7253837" y="6510318"/>
                </a:lnTo>
                <a:lnTo>
                  <a:pt x="0" y="6510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703935" y="2474307"/>
            <a:ext cx="5663020" cy="7426911"/>
          </a:xfrm>
          <a:custGeom>
            <a:avLst/>
            <a:gdLst/>
            <a:ahLst/>
            <a:cxnLst/>
            <a:rect l="l" t="t" r="r" b="b"/>
            <a:pathLst>
              <a:path w="5663020" h="7426911">
                <a:moveTo>
                  <a:pt x="5663020" y="0"/>
                </a:moveTo>
                <a:lnTo>
                  <a:pt x="0" y="0"/>
                </a:lnTo>
                <a:lnTo>
                  <a:pt x="0" y="7426911"/>
                </a:lnTo>
                <a:lnTo>
                  <a:pt x="5663020" y="7426911"/>
                </a:lnTo>
                <a:lnTo>
                  <a:pt x="566302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572000" y="1767763"/>
            <a:ext cx="11583057" cy="2650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72"/>
              </a:lnSpc>
            </a:pPr>
            <a:r>
              <a:rPr lang="en-US" sz="7551" dirty="0">
                <a:solidFill>
                  <a:srgbClr val="000000"/>
                </a:solidFill>
                <a:latin typeface="Arimo Bold"/>
              </a:rPr>
              <a:t>BÀI HÁT: NHỮNG CHÚ LÍNH CỨU HỎA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817C6F-25F8-4B5B-9CA8-38CE23224762}"/>
              </a:ext>
            </a:extLst>
          </p:cNvPr>
          <p:cNvSpPr txBox="1"/>
          <p:nvPr/>
        </p:nvSpPr>
        <p:spPr>
          <a:xfrm>
            <a:off x="7011057" y="4476219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u="none" strike="noStrike" dirty="0">
                <a:effectLst/>
                <a:latin typeface="SegoeuiPc"/>
                <a:hlinkClick r:id="rId2"/>
              </a:rPr>
              <a:t>Bài hát: Biệt đội lính cứu hỏa</a:t>
            </a:r>
            <a:endParaRPr lang="en-US" sz="3600" dirty="0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4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1867" y="385782"/>
            <a:ext cx="17504267" cy="9515437"/>
            <a:chOff x="0" y="0"/>
            <a:chExt cx="16635107" cy="9042956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6490328" cy="8898176"/>
            </a:xfrm>
            <a:custGeom>
              <a:avLst/>
              <a:gdLst/>
              <a:ahLst/>
              <a:cxnLst/>
              <a:rect l="l" t="t" r="r" b="b"/>
              <a:pathLst>
                <a:path w="16490328" h="8898176">
                  <a:moveTo>
                    <a:pt x="0" y="0"/>
                  </a:moveTo>
                  <a:lnTo>
                    <a:pt x="16490328" y="0"/>
                  </a:lnTo>
                  <a:lnTo>
                    <a:pt x="16490328" y="8898176"/>
                  </a:lnTo>
                  <a:lnTo>
                    <a:pt x="0" y="8898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17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6635107" cy="9042956"/>
            </a:xfrm>
            <a:custGeom>
              <a:avLst/>
              <a:gdLst/>
              <a:ahLst/>
              <a:cxnLst/>
              <a:rect l="l" t="t" r="r" b="b"/>
              <a:pathLst>
                <a:path w="16635107" h="9042956">
                  <a:moveTo>
                    <a:pt x="16490328" y="8898176"/>
                  </a:moveTo>
                  <a:lnTo>
                    <a:pt x="16635107" y="8898176"/>
                  </a:lnTo>
                  <a:lnTo>
                    <a:pt x="16635107" y="9042956"/>
                  </a:lnTo>
                  <a:lnTo>
                    <a:pt x="16490328" y="9042956"/>
                  </a:lnTo>
                  <a:lnTo>
                    <a:pt x="16490328" y="889817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8898176"/>
                  </a:lnTo>
                  <a:lnTo>
                    <a:pt x="0" y="8898176"/>
                  </a:lnTo>
                  <a:lnTo>
                    <a:pt x="0" y="144780"/>
                  </a:lnTo>
                  <a:close/>
                  <a:moveTo>
                    <a:pt x="0" y="8898176"/>
                  </a:moveTo>
                  <a:lnTo>
                    <a:pt x="144780" y="8898176"/>
                  </a:lnTo>
                  <a:lnTo>
                    <a:pt x="144780" y="9042956"/>
                  </a:lnTo>
                  <a:lnTo>
                    <a:pt x="0" y="9042956"/>
                  </a:lnTo>
                  <a:lnTo>
                    <a:pt x="0" y="8898176"/>
                  </a:lnTo>
                  <a:close/>
                  <a:moveTo>
                    <a:pt x="16490328" y="144780"/>
                  </a:moveTo>
                  <a:lnTo>
                    <a:pt x="16635107" y="144780"/>
                  </a:lnTo>
                  <a:lnTo>
                    <a:pt x="16635107" y="8898176"/>
                  </a:lnTo>
                  <a:lnTo>
                    <a:pt x="16490328" y="8898176"/>
                  </a:lnTo>
                  <a:lnTo>
                    <a:pt x="16490328" y="144780"/>
                  </a:lnTo>
                  <a:close/>
                  <a:moveTo>
                    <a:pt x="144780" y="8898176"/>
                  </a:moveTo>
                  <a:lnTo>
                    <a:pt x="16490328" y="8898176"/>
                  </a:lnTo>
                  <a:lnTo>
                    <a:pt x="16490328" y="9042956"/>
                  </a:lnTo>
                  <a:lnTo>
                    <a:pt x="144780" y="9042956"/>
                  </a:lnTo>
                  <a:lnTo>
                    <a:pt x="144780" y="8898176"/>
                  </a:lnTo>
                  <a:close/>
                  <a:moveTo>
                    <a:pt x="16490328" y="0"/>
                  </a:moveTo>
                  <a:lnTo>
                    <a:pt x="16635107" y="0"/>
                  </a:lnTo>
                  <a:lnTo>
                    <a:pt x="16635107" y="144780"/>
                  </a:lnTo>
                  <a:lnTo>
                    <a:pt x="16490328" y="144780"/>
                  </a:lnTo>
                  <a:lnTo>
                    <a:pt x="164903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490328" y="0"/>
                  </a:lnTo>
                  <a:lnTo>
                    <a:pt x="1649032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1093958" y="1028700"/>
            <a:ext cx="6802176" cy="9084709"/>
          </a:xfrm>
          <a:custGeom>
            <a:avLst/>
            <a:gdLst/>
            <a:ahLst/>
            <a:cxnLst/>
            <a:rect l="l" t="t" r="r" b="b"/>
            <a:pathLst>
              <a:path w="6802176" h="9084709">
                <a:moveTo>
                  <a:pt x="0" y="0"/>
                </a:moveTo>
                <a:lnTo>
                  <a:pt x="6802175" y="0"/>
                </a:lnTo>
                <a:lnTo>
                  <a:pt x="6802175" y="9084709"/>
                </a:lnTo>
                <a:lnTo>
                  <a:pt x="0" y="90847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66150" y="1753359"/>
            <a:ext cx="11647959" cy="2674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1"/>
              </a:lnSpc>
            </a:pPr>
            <a:r>
              <a:rPr lang="en-US" sz="7594" dirty="0">
                <a:solidFill>
                  <a:srgbClr val="000000"/>
                </a:solidFill>
                <a:latin typeface="Arimo Bold"/>
              </a:rPr>
              <a:t>VẬN ĐỘNG BÀI HÁT</a:t>
            </a:r>
          </a:p>
          <a:p>
            <a:pPr algn="ctr">
              <a:lnSpc>
                <a:spcPts val="10631"/>
              </a:lnSpc>
            </a:pPr>
            <a:r>
              <a:rPr lang="en-US" sz="7594" dirty="0">
                <a:solidFill>
                  <a:srgbClr val="000000"/>
                </a:solidFill>
                <a:latin typeface="Arimo Bold"/>
              </a:rPr>
              <a:t>BIỆT ĐỘI LÍNH CỨU HỎA </a:t>
            </a:r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4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1867" y="385782"/>
            <a:ext cx="17504267" cy="9515437"/>
            <a:chOff x="0" y="0"/>
            <a:chExt cx="16635107" cy="9042956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6490328" cy="8898176"/>
            </a:xfrm>
            <a:custGeom>
              <a:avLst/>
              <a:gdLst/>
              <a:ahLst/>
              <a:cxnLst/>
              <a:rect l="l" t="t" r="r" b="b"/>
              <a:pathLst>
                <a:path w="16490328" h="8898176">
                  <a:moveTo>
                    <a:pt x="0" y="0"/>
                  </a:moveTo>
                  <a:lnTo>
                    <a:pt x="16490328" y="0"/>
                  </a:lnTo>
                  <a:lnTo>
                    <a:pt x="16490328" y="8898176"/>
                  </a:lnTo>
                  <a:lnTo>
                    <a:pt x="0" y="8898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17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6635107" cy="9042956"/>
            </a:xfrm>
            <a:custGeom>
              <a:avLst/>
              <a:gdLst/>
              <a:ahLst/>
              <a:cxnLst/>
              <a:rect l="l" t="t" r="r" b="b"/>
              <a:pathLst>
                <a:path w="16635107" h="9042956">
                  <a:moveTo>
                    <a:pt x="16490328" y="8898176"/>
                  </a:moveTo>
                  <a:lnTo>
                    <a:pt x="16635107" y="8898176"/>
                  </a:lnTo>
                  <a:lnTo>
                    <a:pt x="16635107" y="9042956"/>
                  </a:lnTo>
                  <a:lnTo>
                    <a:pt x="16490328" y="9042956"/>
                  </a:lnTo>
                  <a:lnTo>
                    <a:pt x="16490328" y="889817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8898176"/>
                  </a:lnTo>
                  <a:lnTo>
                    <a:pt x="0" y="8898176"/>
                  </a:lnTo>
                  <a:lnTo>
                    <a:pt x="0" y="144780"/>
                  </a:lnTo>
                  <a:close/>
                  <a:moveTo>
                    <a:pt x="0" y="8898176"/>
                  </a:moveTo>
                  <a:lnTo>
                    <a:pt x="144780" y="8898176"/>
                  </a:lnTo>
                  <a:lnTo>
                    <a:pt x="144780" y="9042956"/>
                  </a:lnTo>
                  <a:lnTo>
                    <a:pt x="0" y="9042956"/>
                  </a:lnTo>
                  <a:lnTo>
                    <a:pt x="0" y="8898176"/>
                  </a:lnTo>
                  <a:close/>
                  <a:moveTo>
                    <a:pt x="16490328" y="144780"/>
                  </a:moveTo>
                  <a:lnTo>
                    <a:pt x="16635107" y="144780"/>
                  </a:lnTo>
                  <a:lnTo>
                    <a:pt x="16635107" y="8898176"/>
                  </a:lnTo>
                  <a:lnTo>
                    <a:pt x="16490328" y="8898176"/>
                  </a:lnTo>
                  <a:lnTo>
                    <a:pt x="16490328" y="144780"/>
                  </a:lnTo>
                  <a:close/>
                  <a:moveTo>
                    <a:pt x="144780" y="8898176"/>
                  </a:moveTo>
                  <a:lnTo>
                    <a:pt x="16490328" y="8898176"/>
                  </a:lnTo>
                  <a:lnTo>
                    <a:pt x="16490328" y="9042956"/>
                  </a:lnTo>
                  <a:lnTo>
                    <a:pt x="144780" y="9042956"/>
                  </a:lnTo>
                  <a:lnTo>
                    <a:pt x="144780" y="8898176"/>
                  </a:lnTo>
                  <a:close/>
                  <a:moveTo>
                    <a:pt x="16490328" y="0"/>
                  </a:moveTo>
                  <a:lnTo>
                    <a:pt x="16635107" y="0"/>
                  </a:lnTo>
                  <a:lnTo>
                    <a:pt x="16635107" y="144780"/>
                  </a:lnTo>
                  <a:lnTo>
                    <a:pt x="16490328" y="144780"/>
                  </a:lnTo>
                  <a:lnTo>
                    <a:pt x="164903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490328" y="0"/>
                  </a:lnTo>
                  <a:lnTo>
                    <a:pt x="1649032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1485824" y="1150544"/>
            <a:ext cx="6802176" cy="9084709"/>
          </a:xfrm>
          <a:custGeom>
            <a:avLst/>
            <a:gdLst/>
            <a:ahLst/>
            <a:cxnLst/>
            <a:rect l="l" t="t" r="r" b="b"/>
            <a:pathLst>
              <a:path w="6802176" h="9084709">
                <a:moveTo>
                  <a:pt x="0" y="0"/>
                </a:moveTo>
                <a:lnTo>
                  <a:pt x="6802175" y="0"/>
                </a:lnTo>
                <a:lnTo>
                  <a:pt x="6802175" y="9084709"/>
                </a:lnTo>
                <a:lnTo>
                  <a:pt x="0" y="90847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59440" y="2095500"/>
            <a:ext cx="9834518" cy="65594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+ Động tác 1: "</a:t>
            </a:r>
            <a:r>
              <a:rPr lang="vi-VN" sz="3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Kìa trong kia....giúp ngay kẻo cháy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": Làm động tác đi đều tại chỗ.</a:t>
            </a:r>
          </a:p>
          <a:p>
            <a:pPr algn="l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+ Động tác 2: "</a:t>
            </a:r>
            <a:r>
              <a:rPr lang="vi-VN" sz="3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Đồ chữa cháy...có xe cứu hỏa tôi đây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": Hai tay x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òe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đưa ra trước, rồi đưa vào vỗ ngực.</a:t>
            </a:r>
          </a:p>
          <a:p>
            <a:pPr algn="l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+ Động tác 3: "</a:t>
            </a:r>
            <a:r>
              <a:rPr lang="vi-VN" sz="3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Cùng nhanh lên...là tôi đây lính cứu hỏa tới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": Xoay một vòng và nhảy lên cao.</a:t>
            </a:r>
          </a:p>
          <a:p>
            <a:pPr algn="l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+ Động tác 4: "</a:t>
            </a:r>
            <a:r>
              <a:rPr lang="vi-VN" sz="3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Bạn yên tâm...ta ra khỏi nơi đây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": Tay trái vẫy rồi tay phải vẫy.Làm động tác đi đều tại chỗ ở câu hát "Ta ra khỏi nơi đây".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00A160-0578-47F4-875C-E25A5EEE2038}"/>
              </a:ext>
            </a:extLst>
          </p:cNvPr>
          <p:cNvSpPr txBox="1"/>
          <p:nvPr/>
        </p:nvSpPr>
        <p:spPr>
          <a:xfrm>
            <a:off x="2895600" y="696517"/>
            <a:ext cx="10972800" cy="134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0631"/>
              </a:lnSpc>
            </a:pPr>
            <a:r>
              <a:rPr lang="en-US" sz="8000" dirty="0" err="1">
                <a:solidFill>
                  <a:srgbClr val="000000"/>
                </a:solidFill>
                <a:latin typeface="UVN Huong Que Nang" panose="020E0804040705030404" pitchFamily="34" charset="0"/>
                <a:cs typeface="Times New Roman" panose="02020603050405020304" pitchFamily="18" charset="0"/>
              </a:rPr>
              <a:t>Vận</a:t>
            </a:r>
            <a:r>
              <a:rPr lang="en-US" sz="8000" dirty="0">
                <a:solidFill>
                  <a:srgbClr val="000000"/>
                </a:solidFill>
                <a:latin typeface="UVN Huong Que Nang" panose="020E08040407050304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VN Huong Que Nang" panose="020E0804040705030404" pitchFamily="34" charset="0"/>
                <a:cs typeface="Times New Roman" panose="02020603050405020304" pitchFamily="18" charset="0"/>
              </a:rPr>
              <a:t>động</a:t>
            </a:r>
            <a:r>
              <a:rPr lang="en-US" sz="8000" dirty="0">
                <a:solidFill>
                  <a:srgbClr val="000000"/>
                </a:solidFill>
                <a:latin typeface="UVN Huong Que Nang" panose="020E08040407050304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VN Huong Que Nang" panose="020E0804040705030404" pitchFamily="34" charset="0"/>
                <a:cs typeface="Times New Roman" panose="02020603050405020304" pitchFamily="18" charset="0"/>
              </a:rPr>
              <a:t>theo</a:t>
            </a:r>
            <a:r>
              <a:rPr lang="en-US" sz="8000" dirty="0">
                <a:solidFill>
                  <a:srgbClr val="000000"/>
                </a:solidFill>
                <a:latin typeface="UVN Huong Que Nang" panose="020E08040407050304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VN Huong Que Nang" panose="020E0804040705030404" pitchFamily="34" charset="0"/>
                <a:cs typeface="Times New Roman" panose="02020603050405020304" pitchFamily="18" charset="0"/>
              </a:rPr>
              <a:t>nhạc</a:t>
            </a:r>
            <a:endParaRPr lang="en-US" sz="8000" dirty="0">
              <a:solidFill>
                <a:srgbClr val="000000"/>
              </a:solidFill>
              <a:latin typeface="UVN Huong Que Nang" panose="020E08040407050304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73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4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1867" y="385782"/>
            <a:ext cx="17504267" cy="9515437"/>
            <a:chOff x="0" y="0"/>
            <a:chExt cx="16635107" cy="9042956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6490328" cy="8898176"/>
            </a:xfrm>
            <a:custGeom>
              <a:avLst/>
              <a:gdLst/>
              <a:ahLst/>
              <a:cxnLst/>
              <a:rect l="l" t="t" r="r" b="b"/>
              <a:pathLst>
                <a:path w="16490328" h="8898176">
                  <a:moveTo>
                    <a:pt x="0" y="0"/>
                  </a:moveTo>
                  <a:lnTo>
                    <a:pt x="16490328" y="0"/>
                  </a:lnTo>
                  <a:lnTo>
                    <a:pt x="16490328" y="8898176"/>
                  </a:lnTo>
                  <a:lnTo>
                    <a:pt x="0" y="8898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6635107" cy="9042956"/>
            </a:xfrm>
            <a:custGeom>
              <a:avLst/>
              <a:gdLst/>
              <a:ahLst/>
              <a:cxnLst/>
              <a:rect l="l" t="t" r="r" b="b"/>
              <a:pathLst>
                <a:path w="16635107" h="9042956">
                  <a:moveTo>
                    <a:pt x="16490328" y="8898176"/>
                  </a:moveTo>
                  <a:lnTo>
                    <a:pt x="16635107" y="8898176"/>
                  </a:lnTo>
                  <a:lnTo>
                    <a:pt x="16635107" y="9042956"/>
                  </a:lnTo>
                  <a:lnTo>
                    <a:pt x="16490328" y="9042956"/>
                  </a:lnTo>
                  <a:lnTo>
                    <a:pt x="16490328" y="889817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8898176"/>
                  </a:lnTo>
                  <a:lnTo>
                    <a:pt x="0" y="8898176"/>
                  </a:lnTo>
                  <a:lnTo>
                    <a:pt x="0" y="144780"/>
                  </a:lnTo>
                  <a:close/>
                  <a:moveTo>
                    <a:pt x="0" y="8898176"/>
                  </a:moveTo>
                  <a:lnTo>
                    <a:pt x="144780" y="8898176"/>
                  </a:lnTo>
                  <a:lnTo>
                    <a:pt x="144780" y="9042956"/>
                  </a:lnTo>
                  <a:lnTo>
                    <a:pt x="0" y="9042956"/>
                  </a:lnTo>
                  <a:lnTo>
                    <a:pt x="0" y="8898176"/>
                  </a:lnTo>
                  <a:close/>
                  <a:moveTo>
                    <a:pt x="16490328" y="144780"/>
                  </a:moveTo>
                  <a:lnTo>
                    <a:pt x="16635107" y="144780"/>
                  </a:lnTo>
                  <a:lnTo>
                    <a:pt x="16635107" y="8898176"/>
                  </a:lnTo>
                  <a:lnTo>
                    <a:pt x="16490328" y="8898176"/>
                  </a:lnTo>
                  <a:lnTo>
                    <a:pt x="16490328" y="144780"/>
                  </a:lnTo>
                  <a:close/>
                  <a:moveTo>
                    <a:pt x="144780" y="8898176"/>
                  </a:moveTo>
                  <a:lnTo>
                    <a:pt x="16490328" y="8898176"/>
                  </a:lnTo>
                  <a:lnTo>
                    <a:pt x="16490328" y="9042956"/>
                  </a:lnTo>
                  <a:lnTo>
                    <a:pt x="144780" y="9042956"/>
                  </a:lnTo>
                  <a:lnTo>
                    <a:pt x="144780" y="8898176"/>
                  </a:lnTo>
                  <a:close/>
                  <a:moveTo>
                    <a:pt x="16490328" y="0"/>
                  </a:moveTo>
                  <a:lnTo>
                    <a:pt x="16635107" y="0"/>
                  </a:lnTo>
                  <a:lnTo>
                    <a:pt x="16635107" y="144780"/>
                  </a:lnTo>
                  <a:lnTo>
                    <a:pt x="16490328" y="144780"/>
                  </a:lnTo>
                  <a:lnTo>
                    <a:pt x="164903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490328" y="0"/>
                  </a:lnTo>
                  <a:lnTo>
                    <a:pt x="1649032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2880807" y="4520381"/>
            <a:ext cx="5566504" cy="5929697"/>
          </a:xfrm>
          <a:custGeom>
            <a:avLst/>
            <a:gdLst/>
            <a:ahLst/>
            <a:cxnLst/>
            <a:rect l="l" t="t" r="r" b="b"/>
            <a:pathLst>
              <a:path w="5566504" h="5929697">
                <a:moveTo>
                  <a:pt x="0" y="0"/>
                </a:moveTo>
                <a:lnTo>
                  <a:pt x="5566503" y="0"/>
                </a:lnTo>
                <a:lnTo>
                  <a:pt x="5566503" y="5929697"/>
                </a:lnTo>
                <a:lnTo>
                  <a:pt x="0" y="59296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017363" y="1593591"/>
            <a:ext cx="14746259" cy="2926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68"/>
              </a:lnSpc>
            </a:pPr>
            <a:r>
              <a:rPr lang="en-US" sz="8334">
                <a:solidFill>
                  <a:srgbClr val="000000"/>
                </a:solidFill>
                <a:latin typeface="Arimo Bold"/>
              </a:rPr>
              <a:t>CHÚC CÁC CON </a:t>
            </a:r>
          </a:p>
          <a:p>
            <a:pPr algn="ctr">
              <a:lnSpc>
                <a:spcPts val="11668"/>
              </a:lnSpc>
            </a:pPr>
            <a:r>
              <a:rPr lang="en-US" sz="8334">
                <a:solidFill>
                  <a:srgbClr val="000000"/>
                </a:solidFill>
                <a:latin typeface="Arimo Bold"/>
              </a:rPr>
              <a:t>MỘT NGÀY HỌC THÚ VỊ</a:t>
            </a:r>
          </a:p>
        </p:txBody>
      </p:sp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175</Words>
  <Application>Microsoft Office PowerPoint</Application>
  <PresentationFormat>Custom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Times New Roman</vt:lpstr>
      <vt:lpstr>UVN Huong Que Nang</vt:lpstr>
      <vt:lpstr>Arimo Bold</vt:lpstr>
      <vt:lpstr>Calibri</vt:lpstr>
      <vt:lpstr>SegoeuiPc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Vận động: Biệt đội lính cứu hỏa</dc:title>
  <cp:lastModifiedBy>Đinh</cp:lastModifiedBy>
  <cp:revision>4</cp:revision>
  <dcterms:created xsi:type="dcterms:W3CDTF">2006-08-16T00:00:00Z</dcterms:created>
  <dcterms:modified xsi:type="dcterms:W3CDTF">2024-06-19T04:28:20Z</dcterms:modified>
  <dc:identifier>DAGId14CH9E</dc:identifier>
</cp:coreProperties>
</file>