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8288000" cy="10287000"/>
  <p:notesSz cx="6858000" cy="9144000"/>
  <p:embeddedFontLst>
    <p:embeddedFont>
      <p:font typeface="Hammersmith One" panose="020F0502020204030204" pitchFamily="2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0479" y="-125953"/>
            <a:ext cx="18636925" cy="10538906"/>
            <a:chOff x="0" y="0"/>
            <a:chExt cx="4908490" cy="2775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8490" cy="2775679"/>
            </a:xfrm>
            <a:custGeom>
              <a:avLst/>
              <a:gdLst/>
              <a:ahLst/>
              <a:cxnLst/>
              <a:rect l="l" t="t" r="r" b="b"/>
              <a:pathLst>
                <a:path w="4908490" h="2775679">
                  <a:moveTo>
                    <a:pt x="0" y="0"/>
                  </a:moveTo>
                  <a:lnTo>
                    <a:pt x="4908490" y="0"/>
                  </a:lnTo>
                  <a:lnTo>
                    <a:pt x="4908490" y="2775679"/>
                  </a:lnTo>
                  <a:lnTo>
                    <a:pt x="0" y="2775679"/>
                  </a:lnTo>
                  <a:close/>
                </a:path>
              </a:pathLst>
            </a:custGeom>
            <a:gradFill rotWithShape="1">
              <a:gsLst>
                <a:gs pos="0">
                  <a:srgbClr val="FFE8D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8490" cy="2813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8699009"/>
            <a:ext cx="18291054" cy="2841180"/>
          </a:xfrm>
          <a:custGeom>
            <a:avLst/>
            <a:gdLst/>
            <a:ahLst/>
            <a:cxnLst/>
            <a:rect l="l" t="t" r="r" b="b"/>
            <a:pathLst>
              <a:path w="18291054" h="2841180">
                <a:moveTo>
                  <a:pt x="18291054" y="0"/>
                </a:moveTo>
                <a:lnTo>
                  <a:pt x="0" y="0"/>
                </a:lnTo>
                <a:lnTo>
                  <a:pt x="0" y="2841180"/>
                </a:lnTo>
                <a:lnTo>
                  <a:pt x="18291054" y="2841180"/>
                </a:lnTo>
                <a:lnTo>
                  <a:pt x="182910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0479" y="7340635"/>
            <a:ext cx="18768958" cy="4199554"/>
          </a:xfrm>
          <a:custGeom>
            <a:avLst/>
            <a:gdLst/>
            <a:ahLst/>
            <a:cxnLst/>
            <a:rect l="l" t="t" r="r" b="b"/>
            <a:pathLst>
              <a:path w="18768958" h="4199554">
                <a:moveTo>
                  <a:pt x="0" y="0"/>
                </a:moveTo>
                <a:lnTo>
                  <a:pt x="18768958" y="0"/>
                </a:lnTo>
                <a:lnTo>
                  <a:pt x="18768958" y="4199554"/>
                </a:lnTo>
                <a:lnTo>
                  <a:pt x="0" y="41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9275" y="4060580"/>
            <a:ext cx="16124368" cy="243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698"/>
              </a:lnSpc>
            </a:pPr>
            <a:r>
              <a:rPr lang="en-US" sz="17808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In lá mùa thu</a:t>
            </a:r>
          </a:p>
        </p:txBody>
      </p:sp>
      <p:sp>
        <p:nvSpPr>
          <p:cNvPr id="8" name="Freeform 8"/>
          <p:cNvSpPr/>
          <p:nvPr/>
        </p:nvSpPr>
        <p:spPr>
          <a:xfrm>
            <a:off x="7642729" y="-4382543"/>
            <a:ext cx="14250845" cy="15922732"/>
          </a:xfrm>
          <a:custGeom>
            <a:avLst/>
            <a:gdLst/>
            <a:ahLst/>
            <a:cxnLst/>
            <a:rect l="l" t="t" r="r" b="b"/>
            <a:pathLst>
              <a:path w="14250845" h="15922732">
                <a:moveTo>
                  <a:pt x="0" y="0"/>
                </a:moveTo>
                <a:lnTo>
                  <a:pt x="14250846" y="0"/>
                </a:lnTo>
                <a:lnTo>
                  <a:pt x="14250846" y="15922732"/>
                </a:lnTo>
                <a:lnTo>
                  <a:pt x="0" y="15922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8D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02963">
            <a:off x="-665255" y="-2643550"/>
            <a:ext cx="7168367" cy="6460491"/>
          </a:xfrm>
          <a:custGeom>
            <a:avLst/>
            <a:gdLst/>
            <a:ahLst/>
            <a:cxnLst/>
            <a:rect l="l" t="t" r="r" b="b"/>
            <a:pathLst>
              <a:path w="7168367" h="6460491">
                <a:moveTo>
                  <a:pt x="0" y="0"/>
                </a:moveTo>
                <a:lnTo>
                  <a:pt x="7168367" y="0"/>
                </a:lnTo>
                <a:lnTo>
                  <a:pt x="7168367" y="6460490"/>
                </a:lnTo>
                <a:lnTo>
                  <a:pt x="0" y="6460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89765" y="0"/>
            <a:ext cx="10251364" cy="10251364"/>
          </a:xfrm>
          <a:custGeom>
            <a:avLst/>
            <a:gdLst/>
            <a:ahLst/>
            <a:cxnLst/>
            <a:rect l="l" t="t" r="r" b="b"/>
            <a:pathLst>
              <a:path w="10251364" h="10251364">
                <a:moveTo>
                  <a:pt x="0" y="0"/>
                </a:moveTo>
                <a:lnTo>
                  <a:pt x="10251364" y="0"/>
                </a:lnTo>
                <a:lnTo>
                  <a:pt x="10251364" y="10251364"/>
                </a:lnTo>
                <a:lnTo>
                  <a:pt x="0" y="10251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2907" y="4587698"/>
            <a:ext cx="7906858" cy="119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9"/>
              </a:lnSpc>
            </a:pPr>
            <a:r>
              <a:rPr lang="en-US" sz="8732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Quan sát mẫu: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8D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699009"/>
            <a:ext cx="18291054" cy="2841180"/>
          </a:xfrm>
          <a:custGeom>
            <a:avLst/>
            <a:gdLst/>
            <a:ahLst/>
            <a:cxnLst/>
            <a:rect l="l" t="t" r="r" b="b"/>
            <a:pathLst>
              <a:path w="18291054" h="2841180">
                <a:moveTo>
                  <a:pt x="18291054" y="0"/>
                </a:moveTo>
                <a:lnTo>
                  <a:pt x="0" y="0"/>
                </a:lnTo>
                <a:lnTo>
                  <a:pt x="0" y="2841180"/>
                </a:lnTo>
                <a:lnTo>
                  <a:pt x="18291054" y="2841180"/>
                </a:lnTo>
                <a:lnTo>
                  <a:pt x="182910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0479" y="7340635"/>
            <a:ext cx="18768958" cy="4199554"/>
          </a:xfrm>
          <a:custGeom>
            <a:avLst/>
            <a:gdLst/>
            <a:ahLst/>
            <a:cxnLst/>
            <a:rect l="l" t="t" r="r" b="b"/>
            <a:pathLst>
              <a:path w="18768958" h="4199554">
                <a:moveTo>
                  <a:pt x="0" y="0"/>
                </a:moveTo>
                <a:lnTo>
                  <a:pt x="18768958" y="0"/>
                </a:lnTo>
                <a:lnTo>
                  <a:pt x="18768958" y="4199554"/>
                </a:lnTo>
                <a:lnTo>
                  <a:pt x="0" y="41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95352">
            <a:off x="14453283" y="6987368"/>
            <a:ext cx="3681924" cy="3281515"/>
          </a:xfrm>
          <a:custGeom>
            <a:avLst/>
            <a:gdLst/>
            <a:ahLst/>
            <a:cxnLst/>
            <a:rect l="l" t="t" r="r" b="b"/>
            <a:pathLst>
              <a:path w="3681924" h="3281515">
                <a:moveTo>
                  <a:pt x="0" y="0"/>
                </a:moveTo>
                <a:lnTo>
                  <a:pt x="3681924" y="0"/>
                </a:lnTo>
                <a:lnTo>
                  <a:pt x="3681924" y="3281516"/>
                </a:lnTo>
                <a:lnTo>
                  <a:pt x="0" y="328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55184" y="-3397158"/>
            <a:ext cx="7304116" cy="11038800"/>
            <a:chOff x="0" y="0"/>
            <a:chExt cx="9738821" cy="14718400"/>
          </a:xfrm>
        </p:grpSpPr>
        <p:sp>
          <p:nvSpPr>
            <p:cNvPr id="6" name="Freeform 6"/>
            <p:cNvSpPr/>
            <p:nvPr/>
          </p:nvSpPr>
          <p:spPr>
            <a:xfrm>
              <a:off x="3669332" y="7946306"/>
              <a:ext cx="6069490" cy="6772095"/>
            </a:xfrm>
            <a:custGeom>
              <a:avLst/>
              <a:gdLst/>
              <a:ahLst/>
              <a:cxnLst/>
              <a:rect l="l" t="t" r="r" b="b"/>
              <a:pathLst>
                <a:path w="6069490" h="6772095">
                  <a:moveTo>
                    <a:pt x="0" y="0"/>
                  </a:moveTo>
                  <a:lnTo>
                    <a:pt x="6069489" y="0"/>
                  </a:lnTo>
                  <a:lnTo>
                    <a:pt x="6069489" y="6772094"/>
                  </a:lnTo>
                  <a:lnTo>
                    <a:pt x="0" y="677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3643907">
              <a:off x="1402724" y="916718"/>
              <a:ext cx="6069490" cy="6772095"/>
            </a:xfrm>
            <a:custGeom>
              <a:avLst/>
              <a:gdLst/>
              <a:ahLst/>
              <a:cxnLst/>
              <a:rect l="l" t="t" r="r" b="b"/>
              <a:pathLst>
                <a:path w="6069490" h="6772095">
                  <a:moveTo>
                    <a:pt x="0" y="0"/>
                  </a:moveTo>
                  <a:lnTo>
                    <a:pt x="6069490" y="0"/>
                  </a:lnTo>
                  <a:lnTo>
                    <a:pt x="6069490" y="6772094"/>
                  </a:lnTo>
                  <a:lnTo>
                    <a:pt x="0" y="677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08917" y="2435688"/>
            <a:ext cx="4138542" cy="2645557"/>
            <a:chOff x="0" y="0"/>
            <a:chExt cx="5518055" cy="3527409"/>
          </a:xfrm>
        </p:grpSpPr>
        <p:sp>
          <p:nvSpPr>
            <p:cNvPr id="9" name="Freeform 9"/>
            <p:cNvSpPr/>
            <p:nvPr/>
          </p:nvSpPr>
          <p:spPr>
            <a:xfrm>
              <a:off x="0" y="437298"/>
              <a:ext cx="5518055" cy="3090111"/>
            </a:xfrm>
            <a:custGeom>
              <a:avLst/>
              <a:gdLst/>
              <a:ahLst/>
              <a:cxnLst/>
              <a:rect l="l" t="t" r="r" b="b"/>
              <a:pathLst>
                <a:path w="5518055" h="3090111">
                  <a:moveTo>
                    <a:pt x="0" y="0"/>
                  </a:moveTo>
                  <a:lnTo>
                    <a:pt x="5518055" y="0"/>
                  </a:lnTo>
                  <a:lnTo>
                    <a:pt x="5518055" y="3090111"/>
                  </a:lnTo>
                  <a:lnTo>
                    <a:pt x="0" y="3090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79303" y="0"/>
              <a:ext cx="3959450" cy="3222002"/>
            </a:xfrm>
            <a:custGeom>
              <a:avLst/>
              <a:gdLst/>
              <a:ahLst/>
              <a:cxnLst/>
              <a:rect l="l" t="t" r="r" b="b"/>
              <a:pathLst>
                <a:path w="3959450" h="3222002">
                  <a:moveTo>
                    <a:pt x="0" y="0"/>
                  </a:moveTo>
                  <a:lnTo>
                    <a:pt x="3959450" y="0"/>
                  </a:lnTo>
                  <a:lnTo>
                    <a:pt x="3959450" y="3222002"/>
                  </a:lnTo>
                  <a:lnTo>
                    <a:pt x="0" y="3222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037119" y="1644239"/>
            <a:ext cx="4687940" cy="3437006"/>
            <a:chOff x="0" y="0"/>
            <a:chExt cx="6250587" cy="4582674"/>
          </a:xfrm>
        </p:grpSpPr>
        <p:sp>
          <p:nvSpPr>
            <p:cNvPr id="12" name="Freeform 12"/>
            <p:cNvSpPr/>
            <p:nvPr/>
          </p:nvSpPr>
          <p:spPr>
            <a:xfrm>
              <a:off x="278938" y="1585992"/>
              <a:ext cx="5971649" cy="2996682"/>
            </a:xfrm>
            <a:custGeom>
              <a:avLst/>
              <a:gdLst/>
              <a:ahLst/>
              <a:cxnLst/>
              <a:rect l="l" t="t" r="r" b="b"/>
              <a:pathLst>
                <a:path w="5971649" h="2996682">
                  <a:moveTo>
                    <a:pt x="0" y="0"/>
                  </a:moveTo>
                  <a:lnTo>
                    <a:pt x="5971649" y="0"/>
                  </a:lnTo>
                  <a:lnTo>
                    <a:pt x="5971649" y="2996682"/>
                  </a:lnTo>
                  <a:lnTo>
                    <a:pt x="0" y="2996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801128">
              <a:off x="719989" y="549508"/>
              <a:ext cx="2905698" cy="3233043"/>
            </a:xfrm>
            <a:custGeom>
              <a:avLst/>
              <a:gdLst/>
              <a:ahLst/>
              <a:cxnLst/>
              <a:rect l="l" t="t" r="r" b="b"/>
              <a:pathLst>
                <a:path w="2905698" h="3233043">
                  <a:moveTo>
                    <a:pt x="0" y="0"/>
                  </a:moveTo>
                  <a:lnTo>
                    <a:pt x="2905698" y="0"/>
                  </a:lnTo>
                  <a:lnTo>
                    <a:pt x="2905698" y="3233043"/>
                  </a:lnTo>
                  <a:lnTo>
                    <a:pt x="0" y="323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5400000">
            <a:off x="5239132" y="5707468"/>
            <a:ext cx="2984757" cy="4116906"/>
          </a:xfrm>
          <a:custGeom>
            <a:avLst/>
            <a:gdLst/>
            <a:ahLst/>
            <a:cxnLst/>
            <a:rect l="l" t="t" r="r" b="b"/>
            <a:pathLst>
              <a:path w="2984757" h="4116906">
                <a:moveTo>
                  <a:pt x="0" y="0"/>
                </a:moveTo>
                <a:lnTo>
                  <a:pt x="2984757" y="0"/>
                </a:lnTo>
                <a:lnTo>
                  <a:pt x="2984757" y="4116907"/>
                </a:lnTo>
                <a:lnTo>
                  <a:pt x="0" y="4116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862119"/>
            <a:ext cx="5406885" cy="126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74"/>
              </a:lnSpc>
              <a:spcBef>
                <a:spcPct val="0"/>
              </a:spcBef>
            </a:pPr>
            <a:r>
              <a:rPr lang="en-US" sz="9213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Chuẩn bị: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8374" y="5282396"/>
            <a:ext cx="3779627" cy="63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7"/>
              </a:lnSpc>
              <a:spcBef>
                <a:spcPct val="0"/>
              </a:spcBef>
            </a:pPr>
            <a:r>
              <a:rPr lang="en-US" sz="4664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Lá cây khô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31510" y="5282396"/>
            <a:ext cx="5876057" cy="63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7"/>
              </a:lnSpc>
              <a:spcBef>
                <a:spcPct val="0"/>
              </a:spcBef>
            </a:pPr>
            <a:r>
              <a:rPr lang="en-US" sz="4664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Màu nước, bút dạ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47458" y="7479531"/>
            <a:ext cx="2579251" cy="63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7"/>
              </a:lnSpc>
              <a:spcBef>
                <a:spcPct val="0"/>
              </a:spcBef>
            </a:pPr>
            <a:r>
              <a:rPr lang="en-US" sz="4664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Giấy A4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8D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6670" y="691832"/>
            <a:ext cx="11930184" cy="1882347"/>
            <a:chOff x="0" y="0"/>
            <a:chExt cx="15906912" cy="2509795"/>
          </a:xfrm>
        </p:grpSpPr>
        <p:sp>
          <p:nvSpPr>
            <p:cNvPr id="3" name="TextBox 3"/>
            <p:cNvSpPr txBox="1"/>
            <p:nvPr/>
          </p:nvSpPr>
          <p:spPr>
            <a:xfrm>
              <a:off x="0" y="142875"/>
              <a:ext cx="15906912" cy="1876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485"/>
                </a:lnSpc>
                <a:spcBef>
                  <a:spcPct val="0"/>
                </a:spcBef>
              </a:pPr>
              <a:r>
                <a:rPr lang="en-US" sz="9986">
                  <a:solidFill>
                    <a:srgbClr val="6D4923"/>
                  </a:solidFill>
                  <a:latin typeface="Hammersmith One"/>
                  <a:ea typeface="Hammersmith One"/>
                  <a:cs typeface="Hammersmith One"/>
                  <a:sym typeface="Hammersmith One"/>
                </a:rPr>
                <a:t>TRẺ THỰC HIỆN: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99628"/>
              <a:ext cx="6688694" cy="51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93934" y="2574179"/>
            <a:ext cx="10215657" cy="7712821"/>
          </a:xfrm>
          <a:custGeom>
            <a:avLst/>
            <a:gdLst/>
            <a:ahLst/>
            <a:cxnLst/>
            <a:rect l="l" t="t" r="r" b="b"/>
            <a:pathLst>
              <a:path w="10215657" h="7712821">
                <a:moveTo>
                  <a:pt x="0" y="0"/>
                </a:moveTo>
                <a:lnTo>
                  <a:pt x="10215657" y="0"/>
                </a:lnTo>
                <a:lnTo>
                  <a:pt x="10215657" y="7712821"/>
                </a:lnTo>
                <a:lnTo>
                  <a:pt x="0" y="7712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0479" y="-125953"/>
            <a:ext cx="18636925" cy="10538906"/>
            <a:chOff x="0" y="0"/>
            <a:chExt cx="4908490" cy="2775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8490" cy="2775679"/>
            </a:xfrm>
            <a:custGeom>
              <a:avLst/>
              <a:gdLst/>
              <a:ahLst/>
              <a:cxnLst/>
              <a:rect l="l" t="t" r="r" b="b"/>
              <a:pathLst>
                <a:path w="4908490" h="2775679">
                  <a:moveTo>
                    <a:pt x="0" y="0"/>
                  </a:moveTo>
                  <a:lnTo>
                    <a:pt x="4908490" y="0"/>
                  </a:lnTo>
                  <a:lnTo>
                    <a:pt x="4908490" y="2775679"/>
                  </a:lnTo>
                  <a:lnTo>
                    <a:pt x="0" y="2775679"/>
                  </a:lnTo>
                  <a:close/>
                </a:path>
              </a:pathLst>
            </a:custGeom>
            <a:gradFill rotWithShape="1">
              <a:gsLst>
                <a:gs pos="0">
                  <a:srgbClr val="FFE8D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8490" cy="2813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8699009"/>
            <a:ext cx="18291054" cy="2841180"/>
          </a:xfrm>
          <a:custGeom>
            <a:avLst/>
            <a:gdLst/>
            <a:ahLst/>
            <a:cxnLst/>
            <a:rect l="l" t="t" r="r" b="b"/>
            <a:pathLst>
              <a:path w="18291054" h="2841180">
                <a:moveTo>
                  <a:pt x="18291054" y="0"/>
                </a:moveTo>
                <a:lnTo>
                  <a:pt x="0" y="0"/>
                </a:lnTo>
                <a:lnTo>
                  <a:pt x="0" y="2841180"/>
                </a:lnTo>
                <a:lnTo>
                  <a:pt x="18291054" y="2841180"/>
                </a:lnTo>
                <a:lnTo>
                  <a:pt x="182910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0479" y="7340635"/>
            <a:ext cx="18768958" cy="4199554"/>
          </a:xfrm>
          <a:custGeom>
            <a:avLst/>
            <a:gdLst/>
            <a:ahLst/>
            <a:cxnLst/>
            <a:rect l="l" t="t" r="r" b="b"/>
            <a:pathLst>
              <a:path w="18768958" h="4199554">
                <a:moveTo>
                  <a:pt x="0" y="0"/>
                </a:moveTo>
                <a:lnTo>
                  <a:pt x="18768958" y="0"/>
                </a:lnTo>
                <a:lnTo>
                  <a:pt x="18768958" y="4199554"/>
                </a:lnTo>
                <a:lnTo>
                  <a:pt x="0" y="41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83805" y="3215363"/>
            <a:ext cx="12523444" cy="469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9"/>
              </a:lnSpc>
            </a:pPr>
            <a:r>
              <a:rPr lang="en-US" sz="9999">
                <a:solidFill>
                  <a:srgbClr val="6D492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HẸN GẶP LẠI CÁC BÉ Ở CÁC HOẠT ĐỘNG TIẾP THEO!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3587374" y="-4382543"/>
            <a:ext cx="14250845" cy="15922732"/>
          </a:xfrm>
          <a:custGeom>
            <a:avLst/>
            <a:gdLst/>
            <a:ahLst/>
            <a:cxnLst/>
            <a:rect l="l" t="t" r="r" b="b"/>
            <a:pathLst>
              <a:path w="14250845" h="15922732">
                <a:moveTo>
                  <a:pt x="14250845" y="0"/>
                </a:moveTo>
                <a:lnTo>
                  <a:pt x="0" y="0"/>
                </a:lnTo>
                <a:lnTo>
                  <a:pt x="0" y="15922732"/>
                </a:lnTo>
                <a:lnTo>
                  <a:pt x="14250845" y="15922732"/>
                </a:lnTo>
                <a:lnTo>
                  <a:pt x="1425084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90090">
            <a:off x="11277846" y="-2539535"/>
            <a:ext cx="4552117" cy="5079071"/>
          </a:xfrm>
          <a:custGeom>
            <a:avLst/>
            <a:gdLst/>
            <a:ahLst/>
            <a:cxnLst/>
            <a:rect l="l" t="t" r="r" b="b"/>
            <a:pathLst>
              <a:path w="4552117" h="5079071">
                <a:moveTo>
                  <a:pt x="0" y="0"/>
                </a:moveTo>
                <a:lnTo>
                  <a:pt x="4552117" y="0"/>
                </a:lnTo>
                <a:lnTo>
                  <a:pt x="4552117" y="5079070"/>
                </a:lnTo>
                <a:lnTo>
                  <a:pt x="0" y="5079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Custom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Hammersmith One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 In lá mùa thu</dc:title>
  <cp:lastModifiedBy>giang nguyễn</cp:lastModifiedBy>
  <cp:revision>2</cp:revision>
  <dcterms:created xsi:type="dcterms:W3CDTF">2006-08-16T00:00:00Z</dcterms:created>
  <dcterms:modified xsi:type="dcterms:W3CDTF">2025-08-13T17:30:54Z</dcterms:modified>
  <dc:identifier>DAGv-YZww8E</dc:identifier>
</cp:coreProperties>
</file>