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Baloo" charset="1" panose="03080902040302020200"/>
      <p:regular r:id="rId12"/>
    </p:embeddedFont>
    <p:embeddedFont>
      <p:font typeface="Quicksand" charset="1" panose="00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17.png" Type="http://schemas.openxmlformats.org/officeDocument/2006/relationships/image"/><Relationship Id="rId15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1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20.png" Type="http://schemas.openxmlformats.org/officeDocument/2006/relationships/image"/><Relationship Id="rId13" Target="../media/image21.svg" Type="http://schemas.openxmlformats.org/officeDocument/2006/relationships/image"/><Relationship Id="rId14" Target="../media/image22.png" Type="http://schemas.openxmlformats.org/officeDocument/2006/relationships/image"/><Relationship Id="rId15" Target="../media/image23.png" Type="http://schemas.openxmlformats.org/officeDocument/2006/relationships/image"/><Relationship Id="rId16" Target="../media/image24.png" Type="http://schemas.openxmlformats.org/officeDocument/2006/relationships/image"/><Relationship Id="rId17" Target="../media/image2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28.png" Type="http://schemas.openxmlformats.org/officeDocument/2006/relationships/image"/><Relationship Id="rId15" Target="../media/image2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20.png" Type="http://schemas.openxmlformats.org/officeDocument/2006/relationships/image"/><Relationship Id="rId13" Target="../media/image21.svg" Type="http://schemas.openxmlformats.org/officeDocument/2006/relationships/image"/><Relationship Id="rId14" Target="../media/image9.png" Type="http://schemas.openxmlformats.org/officeDocument/2006/relationships/image"/><Relationship Id="rId15" Target="../media/image10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690113" y="7159194"/>
            <a:ext cx="7315200" cy="3604399"/>
          </a:xfrm>
          <a:custGeom>
            <a:avLst/>
            <a:gdLst/>
            <a:ahLst/>
            <a:cxnLst/>
            <a:rect r="r" b="b" t="t" l="l"/>
            <a:pathLst>
              <a:path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8"/>
                </a:lnTo>
                <a:lnTo>
                  <a:pt x="0" y="3604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-818549" y="-464297"/>
            <a:ext cx="7315200" cy="3604399"/>
          </a:xfrm>
          <a:custGeom>
            <a:avLst/>
            <a:gdLst/>
            <a:ahLst/>
            <a:cxnLst/>
            <a:rect r="r" b="b" t="t" l="l"/>
            <a:pathLst>
              <a:path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289487">
            <a:off x="1546659" y="1325607"/>
            <a:ext cx="15194681" cy="7635786"/>
            <a:chOff x="0" y="0"/>
            <a:chExt cx="3503805" cy="176076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503805" cy="1760768"/>
            </a:xfrm>
            <a:custGeom>
              <a:avLst/>
              <a:gdLst/>
              <a:ahLst/>
              <a:cxnLst/>
              <a:rect r="r" b="b" t="t" l="l"/>
              <a:pathLst>
                <a:path h="1760768" w="3503805">
                  <a:moveTo>
                    <a:pt x="0" y="0"/>
                  </a:moveTo>
                  <a:lnTo>
                    <a:pt x="3503805" y="0"/>
                  </a:lnTo>
                  <a:lnTo>
                    <a:pt x="3503805" y="1760768"/>
                  </a:lnTo>
                  <a:lnTo>
                    <a:pt x="0" y="1760768"/>
                  </a:ln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3503805" cy="1808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1549685">
            <a:off x="595035" y="4632324"/>
            <a:ext cx="1310404" cy="1190830"/>
          </a:xfrm>
          <a:custGeom>
            <a:avLst/>
            <a:gdLst/>
            <a:ahLst/>
            <a:cxnLst/>
            <a:rect r="r" b="b" t="t" l="l"/>
            <a:pathLst>
              <a:path h="1190830" w="1310404">
                <a:moveTo>
                  <a:pt x="0" y="0"/>
                </a:moveTo>
                <a:lnTo>
                  <a:pt x="1310404" y="0"/>
                </a:lnTo>
                <a:lnTo>
                  <a:pt x="1310404" y="1190830"/>
                </a:lnTo>
                <a:lnTo>
                  <a:pt x="0" y="1190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767385" y="129455"/>
            <a:ext cx="2015856" cy="1831910"/>
          </a:xfrm>
          <a:custGeom>
            <a:avLst/>
            <a:gdLst/>
            <a:ahLst/>
            <a:cxnLst/>
            <a:rect r="r" b="b" t="t" l="l"/>
            <a:pathLst>
              <a:path h="1831910" w="2015856">
                <a:moveTo>
                  <a:pt x="0" y="0"/>
                </a:moveTo>
                <a:lnTo>
                  <a:pt x="2015857" y="0"/>
                </a:lnTo>
                <a:lnTo>
                  <a:pt x="2015857" y="1831910"/>
                </a:lnTo>
                <a:lnTo>
                  <a:pt x="0" y="1831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413437">
            <a:off x="10762084" y="365644"/>
            <a:ext cx="736149" cy="668975"/>
          </a:xfrm>
          <a:custGeom>
            <a:avLst/>
            <a:gdLst/>
            <a:ahLst/>
            <a:cxnLst/>
            <a:rect r="r" b="b" t="t" l="l"/>
            <a:pathLst>
              <a:path h="668975" w="736149">
                <a:moveTo>
                  <a:pt x="0" y="0"/>
                </a:moveTo>
                <a:lnTo>
                  <a:pt x="736149" y="0"/>
                </a:lnTo>
                <a:lnTo>
                  <a:pt x="736149" y="668975"/>
                </a:lnTo>
                <a:lnTo>
                  <a:pt x="0" y="668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184442" y="9586868"/>
            <a:ext cx="1131994" cy="1028700"/>
          </a:xfrm>
          <a:custGeom>
            <a:avLst/>
            <a:gdLst/>
            <a:ahLst/>
            <a:cxnLst/>
            <a:rect r="r" b="b" t="t" l="l"/>
            <a:pathLst>
              <a:path h="1028700" w="1131994">
                <a:moveTo>
                  <a:pt x="0" y="0"/>
                </a:moveTo>
                <a:lnTo>
                  <a:pt x="1131995" y="0"/>
                </a:lnTo>
                <a:lnTo>
                  <a:pt x="113199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46659" y="1325607"/>
            <a:ext cx="15194681" cy="7635786"/>
            <a:chOff x="0" y="0"/>
            <a:chExt cx="3503805" cy="176076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503805" cy="1760768"/>
            </a:xfrm>
            <a:custGeom>
              <a:avLst/>
              <a:gdLst/>
              <a:ahLst/>
              <a:cxnLst/>
              <a:rect r="r" b="b" t="t" l="l"/>
              <a:pathLst>
                <a:path h="1760768" w="3503805">
                  <a:moveTo>
                    <a:pt x="0" y="0"/>
                  </a:moveTo>
                  <a:lnTo>
                    <a:pt x="3503805" y="0"/>
                  </a:lnTo>
                  <a:lnTo>
                    <a:pt x="3503805" y="1760768"/>
                  </a:lnTo>
                  <a:lnTo>
                    <a:pt x="0" y="17607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3503805" cy="1808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1474572">
            <a:off x="9633473" y="8369364"/>
            <a:ext cx="1131994" cy="1028700"/>
          </a:xfrm>
          <a:custGeom>
            <a:avLst/>
            <a:gdLst/>
            <a:ahLst/>
            <a:cxnLst/>
            <a:rect r="r" b="b" t="t" l="l"/>
            <a:pathLst>
              <a:path h="1028700" w="1131994">
                <a:moveTo>
                  <a:pt x="0" y="0"/>
                </a:moveTo>
                <a:lnTo>
                  <a:pt x="1131995" y="0"/>
                </a:lnTo>
                <a:lnTo>
                  <a:pt x="113199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775833" y="1637803"/>
            <a:ext cx="647123" cy="647123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775833" y="3759227"/>
            <a:ext cx="647123" cy="647123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775833" y="5880650"/>
            <a:ext cx="647123" cy="647123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775833" y="2698701"/>
            <a:ext cx="647123" cy="647123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775833" y="4820125"/>
            <a:ext cx="647123" cy="647123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775833" y="6941548"/>
            <a:ext cx="647123" cy="647123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775833" y="8002074"/>
            <a:ext cx="647123" cy="647123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889322">
            <a:off x="15221276" y="3300060"/>
            <a:ext cx="3040129" cy="3040129"/>
          </a:xfrm>
          <a:custGeom>
            <a:avLst/>
            <a:gdLst/>
            <a:ahLst/>
            <a:cxnLst/>
            <a:rect r="r" b="b" t="t" l="l"/>
            <a:pathLst>
              <a:path h="3040129" w="3040129">
                <a:moveTo>
                  <a:pt x="0" y="0"/>
                </a:moveTo>
                <a:lnTo>
                  <a:pt x="3040129" y="0"/>
                </a:lnTo>
                <a:lnTo>
                  <a:pt x="3040129" y="3040129"/>
                </a:lnTo>
                <a:lnTo>
                  <a:pt x="0" y="30401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-391057">
            <a:off x="836562" y="6905727"/>
            <a:ext cx="2674652" cy="2731560"/>
          </a:xfrm>
          <a:custGeom>
            <a:avLst/>
            <a:gdLst/>
            <a:ahLst/>
            <a:cxnLst/>
            <a:rect r="r" b="b" t="t" l="l"/>
            <a:pathLst>
              <a:path h="2731560" w="2674652">
                <a:moveTo>
                  <a:pt x="0" y="0"/>
                </a:moveTo>
                <a:lnTo>
                  <a:pt x="2674653" y="0"/>
                </a:lnTo>
                <a:lnTo>
                  <a:pt x="2674653" y="2731560"/>
                </a:lnTo>
                <a:lnTo>
                  <a:pt x="0" y="27315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6741341" y="8945486"/>
            <a:ext cx="879191" cy="798964"/>
          </a:xfrm>
          <a:custGeom>
            <a:avLst/>
            <a:gdLst/>
            <a:ahLst/>
            <a:cxnLst/>
            <a:rect r="r" b="b" t="t" l="l"/>
            <a:pathLst>
              <a:path h="798964" w="879191">
                <a:moveTo>
                  <a:pt x="0" y="0"/>
                </a:moveTo>
                <a:lnTo>
                  <a:pt x="879190" y="0"/>
                </a:lnTo>
                <a:lnTo>
                  <a:pt x="879190" y="798965"/>
                </a:lnTo>
                <a:lnTo>
                  <a:pt x="0" y="7989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5486400" y="6461003"/>
            <a:ext cx="7315200" cy="301752"/>
          </a:xfrm>
          <a:custGeom>
            <a:avLst/>
            <a:gdLst/>
            <a:ahLst/>
            <a:cxnLst/>
            <a:rect r="r" b="b" t="t" l="l"/>
            <a:pathLst>
              <a:path h="301752" w="7315200">
                <a:moveTo>
                  <a:pt x="0" y="0"/>
                </a:moveTo>
                <a:lnTo>
                  <a:pt x="7315200" y="0"/>
                </a:lnTo>
                <a:lnTo>
                  <a:pt x="7315200" y="301752"/>
                </a:lnTo>
                <a:lnTo>
                  <a:pt x="0" y="3017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529474" y="506742"/>
            <a:ext cx="3786963" cy="2704523"/>
          </a:xfrm>
          <a:custGeom>
            <a:avLst/>
            <a:gdLst/>
            <a:ahLst/>
            <a:cxnLst/>
            <a:rect r="r" b="b" t="t" l="l"/>
            <a:pathLst>
              <a:path h="2704523" w="3786963">
                <a:moveTo>
                  <a:pt x="0" y="0"/>
                </a:moveTo>
                <a:lnTo>
                  <a:pt x="3786963" y="0"/>
                </a:lnTo>
                <a:lnTo>
                  <a:pt x="3786963" y="2704522"/>
                </a:lnTo>
                <a:lnTo>
                  <a:pt x="0" y="27045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3342883" y="2903175"/>
            <a:ext cx="11602233" cy="3347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A04E16"/>
                </a:solidFill>
                <a:latin typeface="Baloo"/>
                <a:ea typeface="Baloo"/>
                <a:cs typeface="Baloo"/>
                <a:sym typeface="Baloo"/>
              </a:rPr>
              <a:t>NHỮNG CON VẬT NGỘ NGHĨNH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483291" y="-1111175"/>
            <a:ext cx="7315200" cy="2436782"/>
          </a:xfrm>
          <a:custGeom>
            <a:avLst/>
            <a:gdLst/>
            <a:ahLst/>
            <a:cxnLst/>
            <a:rect r="r" b="b" t="t" l="l"/>
            <a:pathLst>
              <a:path h="2436782" w="7315200">
                <a:moveTo>
                  <a:pt x="0" y="0"/>
                </a:moveTo>
                <a:lnTo>
                  <a:pt x="7315200" y="0"/>
                </a:lnTo>
                <a:lnTo>
                  <a:pt x="7315200" y="2436782"/>
                </a:lnTo>
                <a:lnTo>
                  <a:pt x="0" y="2436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7916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55701" y="7298918"/>
            <a:ext cx="7315200" cy="3604399"/>
          </a:xfrm>
          <a:custGeom>
            <a:avLst/>
            <a:gdLst/>
            <a:ahLst/>
            <a:cxnLst/>
            <a:rect r="r" b="b" t="t" l="l"/>
            <a:pathLst>
              <a:path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8"/>
                </a:lnTo>
                <a:lnTo>
                  <a:pt x="0" y="3604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289487">
            <a:off x="1546659" y="1325793"/>
            <a:ext cx="15194681" cy="7635786"/>
            <a:chOff x="0" y="0"/>
            <a:chExt cx="3503805" cy="176076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503805" cy="1760768"/>
            </a:xfrm>
            <a:custGeom>
              <a:avLst/>
              <a:gdLst/>
              <a:ahLst/>
              <a:cxnLst/>
              <a:rect r="r" b="b" t="t" l="l"/>
              <a:pathLst>
                <a:path h="1760768" w="3503805">
                  <a:moveTo>
                    <a:pt x="0" y="0"/>
                  </a:moveTo>
                  <a:lnTo>
                    <a:pt x="3503805" y="0"/>
                  </a:lnTo>
                  <a:lnTo>
                    <a:pt x="3503805" y="1760768"/>
                  </a:lnTo>
                  <a:lnTo>
                    <a:pt x="0" y="1760768"/>
                  </a:ln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3503805" cy="1808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1781628">
            <a:off x="14990696" y="591790"/>
            <a:ext cx="1248739" cy="1134792"/>
          </a:xfrm>
          <a:custGeom>
            <a:avLst/>
            <a:gdLst/>
            <a:ahLst/>
            <a:cxnLst/>
            <a:rect r="r" b="b" t="t" l="l"/>
            <a:pathLst>
              <a:path h="1134792" w="1248739">
                <a:moveTo>
                  <a:pt x="0" y="0"/>
                </a:moveTo>
                <a:lnTo>
                  <a:pt x="1248740" y="0"/>
                </a:lnTo>
                <a:lnTo>
                  <a:pt x="1248740" y="1134791"/>
                </a:lnTo>
                <a:lnTo>
                  <a:pt x="0" y="1134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2461" y="1159186"/>
            <a:ext cx="16194142" cy="8558354"/>
            <a:chOff x="0" y="0"/>
            <a:chExt cx="3734275" cy="197350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734274" cy="1973506"/>
            </a:xfrm>
            <a:custGeom>
              <a:avLst/>
              <a:gdLst/>
              <a:ahLst/>
              <a:cxnLst/>
              <a:rect r="r" b="b" t="t" l="l"/>
              <a:pathLst>
                <a:path h="1973506" w="3734274">
                  <a:moveTo>
                    <a:pt x="0" y="0"/>
                  </a:moveTo>
                  <a:lnTo>
                    <a:pt x="3734274" y="0"/>
                  </a:lnTo>
                  <a:lnTo>
                    <a:pt x="3734274" y="1973506"/>
                  </a:lnTo>
                  <a:lnTo>
                    <a:pt x="0" y="19735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3734275" cy="20211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775833" y="1637803"/>
            <a:ext cx="647123" cy="647123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775833" y="3759227"/>
            <a:ext cx="647123" cy="647123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75833" y="5880650"/>
            <a:ext cx="647123" cy="647123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775833" y="2698701"/>
            <a:ext cx="647123" cy="647123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775833" y="4820125"/>
            <a:ext cx="647123" cy="647123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775833" y="6941548"/>
            <a:ext cx="647123" cy="647123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775833" y="8002074"/>
            <a:ext cx="647123" cy="647123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-10800000">
            <a:off x="15841490" y="9258300"/>
            <a:ext cx="1194049" cy="1006982"/>
          </a:xfrm>
          <a:custGeom>
            <a:avLst/>
            <a:gdLst/>
            <a:ahLst/>
            <a:cxnLst/>
            <a:rect r="r" b="b" t="t" l="l"/>
            <a:pathLst>
              <a:path h="1006982" w="1194049">
                <a:moveTo>
                  <a:pt x="0" y="0"/>
                </a:moveTo>
                <a:lnTo>
                  <a:pt x="1194049" y="0"/>
                </a:lnTo>
                <a:lnTo>
                  <a:pt x="1194049" y="1006982"/>
                </a:lnTo>
                <a:lnTo>
                  <a:pt x="0" y="10069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7872" r="-107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-1549685">
            <a:off x="16636035" y="1728235"/>
            <a:ext cx="1621136" cy="1473208"/>
          </a:xfrm>
          <a:custGeom>
            <a:avLst/>
            <a:gdLst/>
            <a:ahLst/>
            <a:cxnLst/>
            <a:rect r="r" b="b" t="t" l="l"/>
            <a:pathLst>
              <a:path h="1473208" w="1621136">
                <a:moveTo>
                  <a:pt x="0" y="0"/>
                </a:moveTo>
                <a:lnTo>
                  <a:pt x="1621137" y="0"/>
                </a:lnTo>
                <a:lnTo>
                  <a:pt x="1621137" y="1473208"/>
                </a:lnTo>
                <a:lnTo>
                  <a:pt x="0" y="14732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1781628">
            <a:off x="476281" y="6868611"/>
            <a:ext cx="1104838" cy="1004021"/>
          </a:xfrm>
          <a:custGeom>
            <a:avLst/>
            <a:gdLst/>
            <a:ahLst/>
            <a:cxnLst/>
            <a:rect r="r" b="b" t="t" l="l"/>
            <a:pathLst>
              <a:path h="1004021" w="1104838">
                <a:moveTo>
                  <a:pt x="0" y="0"/>
                </a:moveTo>
                <a:lnTo>
                  <a:pt x="1104838" y="0"/>
                </a:lnTo>
                <a:lnTo>
                  <a:pt x="1104838" y="1004021"/>
                </a:lnTo>
                <a:lnTo>
                  <a:pt x="0" y="10040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1419855" y="8649197"/>
            <a:ext cx="771850" cy="701419"/>
          </a:xfrm>
          <a:custGeom>
            <a:avLst/>
            <a:gdLst/>
            <a:ahLst/>
            <a:cxnLst/>
            <a:rect r="r" b="b" t="t" l="l"/>
            <a:pathLst>
              <a:path h="701419" w="771850">
                <a:moveTo>
                  <a:pt x="0" y="0"/>
                </a:moveTo>
                <a:lnTo>
                  <a:pt x="771850" y="0"/>
                </a:lnTo>
                <a:lnTo>
                  <a:pt x="771850" y="701419"/>
                </a:lnTo>
                <a:lnTo>
                  <a:pt x="0" y="7014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6427762" y="315238"/>
            <a:ext cx="785103" cy="713462"/>
          </a:xfrm>
          <a:custGeom>
            <a:avLst/>
            <a:gdLst/>
            <a:ahLst/>
            <a:cxnLst/>
            <a:rect r="r" b="b" t="t" l="l"/>
            <a:pathLst>
              <a:path h="713462" w="785103">
                <a:moveTo>
                  <a:pt x="0" y="0"/>
                </a:moveTo>
                <a:lnTo>
                  <a:pt x="785102" y="0"/>
                </a:lnTo>
                <a:lnTo>
                  <a:pt x="785102" y="713462"/>
                </a:lnTo>
                <a:lnTo>
                  <a:pt x="0" y="7134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6348826" y="2565099"/>
            <a:ext cx="6792065" cy="280173"/>
          </a:xfrm>
          <a:custGeom>
            <a:avLst/>
            <a:gdLst/>
            <a:ahLst/>
            <a:cxnLst/>
            <a:rect r="r" b="b" t="t" l="l"/>
            <a:pathLst>
              <a:path h="280173" w="6792065">
                <a:moveTo>
                  <a:pt x="0" y="0"/>
                </a:moveTo>
                <a:lnTo>
                  <a:pt x="6792065" y="0"/>
                </a:lnTo>
                <a:lnTo>
                  <a:pt x="6792065" y="280172"/>
                </a:lnTo>
                <a:lnTo>
                  <a:pt x="0" y="2801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475860">
            <a:off x="717542" y="783254"/>
            <a:ext cx="2763703" cy="1973745"/>
          </a:xfrm>
          <a:custGeom>
            <a:avLst/>
            <a:gdLst/>
            <a:ahLst/>
            <a:cxnLst/>
            <a:rect r="r" b="b" t="t" l="l"/>
            <a:pathLst>
              <a:path h="1973745" w="2763703">
                <a:moveTo>
                  <a:pt x="0" y="0"/>
                </a:moveTo>
                <a:lnTo>
                  <a:pt x="2763703" y="0"/>
                </a:lnTo>
                <a:lnTo>
                  <a:pt x="2763703" y="1973745"/>
                </a:lnTo>
                <a:lnTo>
                  <a:pt x="0" y="1973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757256" y="3555374"/>
            <a:ext cx="6947590" cy="5002265"/>
          </a:xfrm>
          <a:custGeom>
            <a:avLst/>
            <a:gdLst/>
            <a:ahLst/>
            <a:cxnLst/>
            <a:rect r="r" b="b" t="t" l="l"/>
            <a:pathLst>
              <a:path h="5002265" w="6947590">
                <a:moveTo>
                  <a:pt x="0" y="0"/>
                </a:moveTo>
                <a:lnTo>
                  <a:pt x="6947590" y="0"/>
                </a:lnTo>
                <a:lnTo>
                  <a:pt x="6947590" y="5002264"/>
                </a:lnTo>
                <a:lnTo>
                  <a:pt x="0" y="50022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9349532" y="3604071"/>
            <a:ext cx="7397437" cy="4953568"/>
          </a:xfrm>
          <a:custGeom>
            <a:avLst/>
            <a:gdLst/>
            <a:ahLst/>
            <a:cxnLst/>
            <a:rect r="r" b="b" t="t" l="l"/>
            <a:pathLst>
              <a:path h="4953568" w="7397437">
                <a:moveTo>
                  <a:pt x="0" y="0"/>
                </a:moveTo>
                <a:lnTo>
                  <a:pt x="7397438" y="0"/>
                </a:lnTo>
                <a:lnTo>
                  <a:pt x="7397438" y="4953567"/>
                </a:lnTo>
                <a:lnTo>
                  <a:pt x="0" y="495356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24646" t="-11135" r="-29044" b="-18008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6468140" y="1515855"/>
            <a:ext cx="6580111" cy="1049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0"/>
              </a:lnSpc>
              <a:spcBef>
                <a:spcPct val="0"/>
              </a:spcBef>
            </a:pPr>
            <a:r>
              <a:rPr lang="en-US" sz="6093">
                <a:solidFill>
                  <a:srgbClr val="A04E16"/>
                </a:solidFill>
                <a:latin typeface="Baloo"/>
                <a:ea typeface="Baloo"/>
                <a:cs typeface="Baloo"/>
                <a:sym typeface="Baloo"/>
              </a:rPr>
              <a:t>QUAN SÁT MẪU: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483291" y="-1111175"/>
            <a:ext cx="7315200" cy="2436782"/>
          </a:xfrm>
          <a:custGeom>
            <a:avLst/>
            <a:gdLst/>
            <a:ahLst/>
            <a:cxnLst/>
            <a:rect r="r" b="b" t="t" l="l"/>
            <a:pathLst>
              <a:path h="2436782" w="7315200">
                <a:moveTo>
                  <a:pt x="0" y="0"/>
                </a:moveTo>
                <a:lnTo>
                  <a:pt x="7315200" y="0"/>
                </a:lnTo>
                <a:lnTo>
                  <a:pt x="7315200" y="2436782"/>
                </a:lnTo>
                <a:lnTo>
                  <a:pt x="0" y="2436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7916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55701" y="7298918"/>
            <a:ext cx="7315200" cy="3604399"/>
          </a:xfrm>
          <a:custGeom>
            <a:avLst/>
            <a:gdLst/>
            <a:ahLst/>
            <a:cxnLst/>
            <a:rect r="r" b="b" t="t" l="l"/>
            <a:pathLst>
              <a:path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8"/>
                </a:lnTo>
                <a:lnTo>
                  <a:pt x="0" y="3604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289487">
            <a:off x="1546659" y="1325793"/>
            <a:ext cx="15194681" cy="7635786"/>
            <a:chOff x="0" y="0"/>
            <a:chExt cx="3503805" cy="176076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503805" cy="1760768"/>
            </a:xfrm>
            <a:custGeom>
              <a:avLst/>
              <a:gdLst/>
              <a:ahLst/>
              <a:cxnLst/>
              <a:rect r="r" b="b" t="t" l="l"/>
              <a:pathLst>
                <a:path h="1760768" w="3503805">
                  <a:moveTo>
                    <a:pt x="0" y="0"/>
                  </a:moveTo>
                  <a:lnTo>
                    <a:pt x="3503805" y="0"/>
                  </a:lnTo>
                  <a:lnTo>
                    <a:pt x="3503805" y="1760768"/>
                  </a:lnTo>
                  <a:lnTo>
                    <a:pt x="0" y="1760768"/>
                  </a:ln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3503805" cy="1808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1781628">
            <a:off x="14990696" y="591790"/>
            <a:ext cx="1248739" cy="1134792"/>
          </a:xfrm>
          <a:custGeom>
            <a:avLst/>
            <a:gdLst/>
            <a:ahLst/>
            <a:cxnLst/>
            <a:rect r="r" b="b" t="t" l="l"/>
            <a:pathLst>
              <a:path h="1134792" w="1248739">
                <a:moveTo>
                  <a:pt x="0" y="0"/>
                </a:moveTo>
                <a:lnTo>
                  <a:pt x="1248740" y="0"/>
                </a:lnTo>
                <a:lnTo>
                  <a:pt x="1248740" y="1134791"/>
                </a:lnTo>
                <a:lnTo>
                  <a:pt x="0" y="1134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52461" y="1159186"/>
            <a:ext cx="16194142" cy="8558354"/>
            <a:chOff x="0" y="0"/>
            <a:chExt cx="3734275" cy="197350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734274" cy="1973506"/>
            </a:xfrm>
            <a:custGeom>
              <a:avLst/>
              <a:gdLst/>
              <a:ahLst/>
              <a:cxnLst/>
              <a:rect r="r" b="b" t="t" l="l"/>
              <a:pathLst>
                <a:path h="1973506" w="3734274">
                  <a:moveTo>
                    <a:pt x="0" y="0"/>
                  </a:moveTo>
                  <a:lnTo>
                    <a:pt x="3734274" y="0"/>
                  </a:lnTo>
                  <a:lnTo>
                    <a:pt x="3734274" y="1973506"/>
                  </a:lnTo>
                  <a:lnTo>
                    <a:pt x="0" y="19735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3734275" cy="20211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775833" y="1637803"/>
            <a:ext cx="647123" cy="647123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775833" y="3759227"/>
            <a:ext cx="647123" cy="647123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75833" y="5880650"/>
            <a:ext cx="647123" cy="647123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775833" y="2698701"/>
            <a:ext cx="647123" cy="647123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775833" y="4820125"/>
            <a:ext cx="647123" cy="647123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775833" y="6941548"/>
            <a:ext cx="647123" cy="647123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775833" y="8002074"/>
            <a:ext cx="647123" cy="647123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-10800000">
            <a:off x="15841490" y="9258300"/>
            <a:ext cx="1194049" cy="1006982"/>
          </a:xfrm>
          <a:custGeom>
            <a:avLst/>
            <a:gdLst/>
            <a:ahLst/>
            <a:cxnLst/>
            <a:rect r="r" b="b" t="t" l="l"/>
            <a:pathLst>
              <a:path h="1006982" w="1194049">
                <a:moveTo>
                  <a:pt x="0" y="0"/>
                </a:moveTo>
                <a:lnTo>
                  <a:pt x="1194049" y="0"/>
                </a:lnTo>
                <a:lnTo>
                  <a:pt x="1194049" y="1006982"/>
                </a:lnTo>
                <a:lnTo>
                  <a:pt x="0" y="10069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7872" r="-107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-1549685">
            <a:off x="16636035" y="1728235"/>
            <a:ext cx="1621136" cy="1473208"/>
          </a:xfrm>
          <a:custGeom>
            <a:avLst/>
            <a:gdLst/>
            <a:ahLst/>
            <a:cxnLst/>
            <a:rect r="r" b="b" t="t" l="l"/>
            <a:pathLst>
              <a:path h="1473208" w="1621136">
                <a:moveTo>
                  <a:pt x="0" y="0"/>
                </a:moveTo>
                <a:lnTo>
                  <a:pt x="1621137" y="0"/>
                </a:lnTo>
                <a:lnTo>
                  <a:pt x="1621137" y="1473208"/>
                </a:lnTo>
                <a:lnTo>
                  <a:pt x="0" y="14732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1781628">
            <a:off x="476281" y="6868611"/>
            <a:ext cx="1104838" cy="1004021"/>
          </a:xfrm>
          <a:custGeom>
            <a:avLst/>
            <a:gdLst/>
            <a:ahLst/>
            <a:cxnLst/>
            <a:rect r="r" b="b" t="t" l="l"/>
            <a:pathLst>
              <a:path h="1004021" w="1104838">
                <a:moveTo>
                  <a:pt x="0" y="0"/>
                </a:moveTo>
                <a:lnTo>
                  <a:pt x="1104838" y="0"/>
                </a:lnTo>
                <a:lnTo>
                  <a:pt x="1104838" y="1004021"/>
                </a:lnTo>
                <a:lnTo>
                  <a:pt x="0" y="10040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1419855" y="8649197"/>
            <a:ext cx="771850" cy="701419"/>
          </a:xfrm>
          <a:custGeom>
            <a:avLst/>
            <a:gdLst/>
            <a:ahLst/>
            <a:cxnLst/>
            <a:rect r="r" b="b" t="t" l="l"/>
            <a:pathLst>
              <a:path h="701419" w="771850">
                <a:moveTo>
                  <a:pt x="0" y="0"/>
                </a:moveTo>
                <a:lnTo>
                  <a:pt x="771850" y="0"/>
                </a:lnTo>
                <a:lnTo>
                  <a:pt x="771850" y="701419"/>
                </a:lnTo>
                <a:lnTo>
                  <a:pt x="0" y="7014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6427762" y="315238"/>
            <a:ext cx="785103" cy="713462"/>
          </a:xfrm>
          <a:custGeom>
            <a:avLst/>
            <a:gdLst/>
            <a:ahLst/>
            <a:cxnLst/>
            <a:rect r="r" b="b" t="t" l="l"/>
            <a:pathLst>
              <a:path h="713462" w="785103">
                <a:moveTo>
                  <a:pt x="0" y="0"/>
                </a:moveTo>
                <a:lnTo>
                  <a:pt x="785102" y="0"/>
                </a:lnTo>
                <a:lnTo>
                  <a:pt x="785102" y="713462"/>
                </a:lnTo>
                <a:lnTo>
                  <a:pt x="0" y="7134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6348826" y="2565099"/>
            <a:ext cx="6792065" cy="280173"/>
          </a:xfrm>
          <a:custGeom>
            <a:avLst/>
            <a:gdLst/>
            <a:ahLst/>
            <a:cxnLst/>
            <a:rect r="r" b="b" t="t" l="l"/>
            <a:pathLst>
              <a:path h="280173" w="6792065">
                <a:moveTo>
                  <a:pt x="0" y="0"/>
                </a:moveTo>
                <a:lnTo>
                  <a:pt x="6792065" y="0"/>
                </a:lnTo>
                <a:lnTo>
                  <a:pt x="6792065" y="280172"/>
                </a:lnTo>
                <a:lnTo>
                  <a:pt x="0" y="2801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475860">
            <a:off x="717542" y="783254"/>
            <a:ext cx="2763703" cy="1973745"/>
          </a:xfrm>
          <a:custGeom>
            <a:avLst/>
            <a:gdLst/>
            <a:ahLst/>
            <a:cxnLst/>
            <a:rect r="r" b="b" t="t" l="l"/>
            <a:pathLst>
              <a:path h="1973745" w="2763703">
                <a:moveTo>
                  <a:pt x="0" y="0"/>
                </a:moveTo>
                <a:lnTo>
                  <a:pt x="2763703" y="0"/>
                </a:lnTo>
                <a:lnTo>
                  <a:pt x="2763703" y="1973745"/>
                </a:lnTo>
                <a:lnTo>
                  <a:pt x="0" y="1973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6468140" y="1515855"/>
            <a:ext cx="6580111" cy="1049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0"/>
              </a:lnSpc>
              <a:spcBef>
                <a:spcPct val="0"/>
              </a:spcBef>
            </a:pPr>
            <a:r>
              <a:rPr lang="en-US" sz="6093">
                <a:solidFill>
                  <a:srgbClr val="A04E16"/>
                </a:solidFill>
                <a:latin typeface="Baloo"/>
                <a:ea typeface="Baloo"/>
                <a:cs typeface="Baloo"/>
                <a:sym typeface="Baloo"/>
              </a:rPr>
              <a:t>THỰC HÀNH: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2963398" y="3378448"/>
            <a:ext cx="8498934" cy="5004404"/>
            <a:chOff x="0" y="0"/>
            <a:chExt cx="11331911" cy="6672539"/>
          </a:xfrm>
        </p:grpSpPr>
        <p:sp>
          <p:nvSpPr>
            <p:cNvPr name="Freeform 41" id="41"/>
            <p:cNvSpPr/>
            <p:nvPr/>
          </p:nvSpPr>
          <p:spPr>
            <a:xfrm flipH="false" flipV="false" rot="-10800000">
              <a:off x="0" y="0"/>
              <a:ext cx="5677579" cy="6672539"/>
            </a:xfrm>
            <a:custGeom>
              <a:avLst/>
              <a:gdLst/>
              <a:ahLst/>
              <a:cxnLst/>
              <a:rect r="r" b="b" t="t" l="l"/>
              <a:pathLst>
                <a:path h="6672539" w="5677579">
                  <a:moveTo>
                    <a:pt x="0" y="0"/>
                  </a:moveTo>
                  <a:lnTo>
                    <a:pt x="5677579" y="0"/>
                  </a:lnTo>
                  <a:lnTo>
                    <a:pt x="5677579" y="6672539"/>
                  </a:lnTo>
                  <a:lnTo>
                    <a:pt x="0" y="6672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-16405" r="-105335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5702979" y="0"/>
              <a:ext cx="5628932" cy="6672539"/>
            </a:xfrm>
            <a:custGeom>
              <a:avLst/>
              <a:gdLst/>
              <a:ahLst/>
              <a:cxnLst/>
              <a:rect r="r" b="b" t="t" l="l"/>
              <a:pathLst>
                <a:path h="6672539" w="5628932">
                  <a:moveTo>
                    <a:pt x="0" y="0"/>
                  </a:moveTo>
                  <a:lnTo>
                    <a:pt x="5628932" y="0"/>
                  </a:lnTo>
                  <a:lnTo>
                    <a:pt x="5628932" y="6672539"/>
                  </a:lnTo>
                  <a:lnTo>
                    <a:pt x="0" y="6672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03936" t="-16405" r="-3173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1628035" y="4462857"/>
            <a:ext cx="5407504" cy="3425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07869" indent="-353935" lvl="1">
              <a:lnSpc>
                <a:spcPts val="4590"/>
              </a:lnSpc>
              <a:buFont typeface="Arial"/>
              <a:buChar char="•"/>
            </a:pPr>
            <a:r>
              <a:rPr lang="en-US" sz="3278">
                <a:solidFill>
                  <a:srgbClr val="A04E16"/>
                </a:solidFill>
                <a:latin typeface="Quicksand"/>
                <a:ea typeface="Quicksand"/>
                <a:cs typeface="Quicksand"/>
                <a:sym typeface="Quicksand"/>
              </a:rPr>
              <a:t>Bước 1: Cô chấm nhẹ bàn tay vào màu xanh sau đó in lên giấy để tạo hình con voi. </a:t>
            </a:r>
          </a:p>
          <a:p>
            <a:pPr algn="just" marL="707869" indent="-353935" lvl="1">
              <a:lnSpc>
                <a:spcPts val="4590"/>
              </a:lnSpc>
              <a:buFont typeface="Arial"/>
              <a:buChar char="•"/>
            </a:pPr>
            <a:r>
              <a:rPr lang="en-US" sz="3278">
                <a:solidFill>
                  <a:srgbClr val="A04E16"/>
                </a:solidFill>
                <a:latin typeface="Quicksand"/>
                <a:ea typeface="Quicksand"/>
                <a:cs typeface="Quicksand"/>
                <a:sym typeface="Quicksand"/>
              </a:rPr>
              <a:t>Bước 2: Cô sẽ vẽ thêm tai voi, mắt voi.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451308" y="7159194"/>
            <a:ext cx="7315200" cy="3604399"/>
          </a:xfrm>
          <a:custGeom>
            <a:avLst/>
            <a:gdLst/>
            <a:ahLst/>
            <a:cxnLst/>
            <a:rect r="r" b="b" t="t" l="l"/>
            <a:pathLst>
              <a:path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8"/>
                </a:lnTo>
                <a:lnTo>
                  <a:pt x="0" y="3604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10800000">
            <a:off x="11798123" y="-1102068"/>
            <a:ext cx="7315200" cy="3604399"/>
          </a:xfrm>
          <a:custGeom>
            <a:avLst/>
            <a:gdLst/>
            <a:ahLst/>
            <a:cxnLst/>
            <a:rect r="r" b="b" t="t" l="l"/>
            <a:pathLst>
              <a:path h="3604399" w="7315200">
                <a:moveTo>
                  <a:pt x="7315200" y="0"/>
                </a:moveTo>
                <a:lnTo>
                  <a:pt x="0" y="0"/>
                </a:lnTo>
                <a:lnTo>
                  <a:pt x="0" y="3604399"/>
                </a:lnTo>
                <a:lnTo>
                  <a:pt x="7315200" y="3604399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289487">
            <a:off x="1546659" y="1325607"/>
            <a:ext cx="15194681" cy="7635786"/>
            <a:chOff x="0" y="0"/>
            <a:chExt cx="3503805" cy="176076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503805" cy="1760768"/>
            </a:xfrm>
            <a:custGeom>
              <a:avLst/>
              <a:gdLst/>
              <a:ahLst/>
              <a:cxnLst/>
              <a:rect r="r" b="b" t="t" l="l"/>
              <a:pathLst>
                <a:path h="1760768" w="3503805">
                  <a:moveTo>
                    <a:pt x="0" y="0"/>
                  </a:moveTo>
                  <a:lnTo>
                    <a:pt x="3503805" y="0"/>
                  </a:lnTo>
                  <a:lnTo>
                    <a:pt x="3503805" y="1760768"/>
                  </a:lnTo>
                  <a:lnTo>
                    <a:pt x="0" y="1760768"/>
                  </a:ln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3503805" cy="1808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1549685">
            <a:off x="595035" y="4050443"/>
            <a:ext cx="1310404" cy="1190830"/>
          </a:xfrm>
          <a:custGeom>
            <a:avLst/>
            <a:gdLst/>
            <a:ahLst/>
            <a:cxnLst/>
            <a:rect r="r" b="b" t="t" l="l"/>
            <a:pathLst>
              <a:path h="1190830" w="1310404">
                <a:moveTo>
                  <a:pt x="0" y="0"/>
                </a:moveTo>
                <a:lnTo>
                  <a:pt x="1310404" y="0"/>
                </a:lnTo>
                <a:lnTo>
                  <a:pt x="1310404" y="1190830"/>
                </a:lnTo>
                <a:lnTo>
                  <a:pt x="0" y="1190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779599" y="-312833"/>
            <a:ext cx="2018525" cy="1834334"/>
          </a:xfrm>
          <a:custGeom>
            <a:avLst/>
            <a:gdLst/>
            <a:ahLst/>
            <a:cxnLst/>
            <a:rect r="r" b="b" t="t" l="l"/>
            <a:pathLst>
              <a:path h="1834334" w="2018525">
                <a:moveTo>
                  <a:pt x="0" y="0"/>
                </a:moveTo>
                <a:lnTo>
                  <a:pt x="2018524" y="0"/>
                </a:lnTo>
                <a:lnTo>
                  <a:pt x="2018524" y="1834334"/>
                </a:lnTo>
                <a:lnTo>
                  <a:pt x="0" y="18343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413437">
            <a:off x="5481834" y="480251"/>
            <a:ext cx="736149" cy="668975"/>
          </a:xfrm>
          <a:custGeom>
            <a:avLst/>
            <a:gdLst/>
            <a:ahLst/>
            <a:cxnLst/>
            <a:rect r="r" b="b" t="t" l="l"/>
            <a:pathLst>
              <a:path h="668975" w="736149">
                <a:moveTo>
                  <a:pt x="0" y="0"/>
                </a:moveTo>
                <a:lnTo>
                  <a:pt x="736149" y="0"/>
                </a:lnTo>
                <a:lnTo>
                  <a:pt x="736149" y="668975"/>
                </a:lnTo>
                <a:lnTo>
                  <a:pt x="0" y="6689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504762" y="9586868"/>
            <a:ext cx="1131994" cy="1028700"/>
          </a:xfrm>
          <a:custGeom>
            <a:avLst/>
            <a:gdLst/>
            <a:ahLst/>
            <a:cxnLst/>
            <a:rect r="r" b="b" t="t" l="l"/>
            <a:pathLst>
              <a:path h="1028700" w="1131994">
                <a:moveTo>
                  <a:pt x="0" y="0"/>
                </a:moveTo>
                <a:lnTo>
                  <a:pt x="1131994" y="0"/>
                </a:lnTo>
                <a:lnTo>
                  <a:pt x="1131994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46659" y="1325607"/>
            <a:ext cx="15194681" cy="7635786"/>
            <a:chOff x="0" y="0"/>
            <a:chExt cx="3503805" cy="176076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503805" cy="1760768"/>
            </a:xfrm>
            <a:custGeom>
              <a:avLst/>
              <a:gdLst/>
              <a:ahLst/>
              <a:cxnLst/>
              <a:rect r="r" b="b" t="t" l="l"/>
              <a:pathLst>
                <a:path h="1760768" w="3503805">
                  <a:moveTo>
                    <a:pt x="0" y="0"/>
                  </a:moveTo>
                  <a:lnTo>
                    <a:pt x="3503805" y="0"/>
                  </a:lnTo>
                  <a:lnTo>
                    <a:pt x="3503805" y="1760768"/>
                  </a:lnTo>
                  <a:lnTo>
                    <a:pt x="0" y="17607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3503805" cy="1808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1474572">
            <a:off x="13885752" y="8838001"/>
            <a:ext cx="1131994" cy="1028700"/>
          </a:xfrm>
          <a:custGeom>
            <a:avLst/>
            <a:gdLst/>
            <a:ahLst/>
            <a:cxnLst/>
            <a:rect r="r" b="b" t="t" l="l"/>
            <a:pathLst>
              <a:path h="1028700" w="1131994">
                <a:moveTo>
                  <a:pt x="0" y="0"/>
                </a:moveTo>
                <a:lnTo>
                  <a:pt x="1131994" y="0"/>
                </a:lnTo>
                <a:lnTo>
                  <a:pt x="1131994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775833" y="1637803"/>
            <a:ext cx="647123" cy="647123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775833" y="3759227"/>
            <a:ext cx="647123" cy="647123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775833" y="5880650"/>
            <a:ext cx="647123" cy="647123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775833" y="2698701"/>
            <a:ext cx="647123" cy="647123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775833" y="4820125"/>
            <a:ext cx="647123" cy="647123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775833" y="6941548"/>
            <a:ext cx="647123" cy="647123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775833" y="8002074"/>
            <a:ext cx="647123" cy="647123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-391057">
            <a:off x="909155" y="565492"/>
            <a:ext cx="2533617" cy="2587523"/>
          </a:xfrm>
          <a:custGeom>
            <a:avLst/>
            <a:gdLst/>
            <a:ahLst/>
            <a:cxnLst/>
            <a:rect r="r" b="b" t="t" l="l"/>
            <a:pathLst>
              <a:path h="2587523" w="2533617">
                <a:moveTo>
                  <a:pt x="0" y="0"/>
                </a:moveTo>
                <a:lnTo>
                  <a:pt x="2533616" y="0"/>
                </a:lnTo>
                <a:lnTo>
                  <a:pt x="2533616" y="2587524"/>
                </a:lnTo>
                <a:lnTo>
                  <a:pt x="0" y="25875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7259300" y="7189189"/>
            <a:ext cx="879191" cy="798964"/>
          </a:xfrm>
          <a:custGeom>
            <a:avLst/>
            <a:gdLst/>
            <a:ahLst/>
            <a:cxnLst/>
            <a:rect r="r" b="b" t="t" l="l"/>
            <a:pathLst>
              <a:path h="798964" w="879191">
                <a:moveTo>
                  <a:pt x="0" y="0"/>
                </a:moveTo>
                <a:lnTo>
                  <a:pt x="879191" y="0"/>
                </a:lnTo>
                <a:lnTo>
                  <a:pt x="879191" y="798964"/>
                </a:lnTo>
                <a:lnTo>
                  <a:pt x="0" y="7989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-560564">
            <a:off x="548586" y="6608654"/>
            <a:ext cx="3315411" cy="2999066"/>
          </a:xfrm>
          <a:custGeom>
            <a:avLst/>
            <a:gdLst/>
            <a:ahLst/>
            <a:cxnLst/>
            <a:rect r="r" b="b" t="t" l="l"/>
            <a:pathLst>
              <a:path h="2999066" w="3315411">
                <a:moveTo>
                  <a:pt x="0" y="0"/>
                </a:moveTo>
                <a:lnTo>
                  <a:pt x="3315412" y="0"/>
                </a:lnTo>
                <a:lnTo>
                  <a:pt x="3315412" y="2999066"/>
                </a:lnTo>
                <a:lnTo>
                  <a:pt x="0" y="299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-5504757">
            <a:off x="4223861" y="2159384"/>
            <a:ext cx="3193589" cy="4404950"/>
          </a:xfrm>
          <a:custGeom>
            <a:avLst/>
            <a:gdLst/>
            <a:ahLst/>
            <a:cxnLst/>
            <a:rect r="r" b="b" t="t" l="l"/>
            <a:pathLst>
              <a:path h="4404950" w="3193589">
                <a:moveTo>
                  <a:pt x="0" y="0"/>
                </a:moveTo>
                <a:lnTo>
                  <a:pt x="3193589" y="0"/>
                </a:lnTo>
                <a:lnTo>
                  <a:pt x="3193589" y="4404950"/>
                </a:lnTo>
                <a:lnTo>
                  <a:pt x="0" y="4404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9480459" y="2210961"/>
            <a:ext cx="5139659" cy="3814056"/>
          </a:xfrm>
          <a:custGeom>
            <a:avLst/>
            <a:gdLst/>
            <a:ahLst/>
            <a:cxnLst/>
            <a:rect r="r" b="b" t="t" l="l"/>
            <a:pathLst>
              <a:path h="3814056" w="5139659">
                <a:moveTo>
                  <a:pt x="0" y="0"/>
                </a:moveTo>
                <a:lnTo>
                  <a:pt x="5139659" y="0"/>
                </a:lnTo>
                <a:lnTo>
                  <a:pt x="5139659" y="3814055"/>
                </a:lnTo>
                <a:lnTo>
                  <a:pt x="0" y="381405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5820656" y="6738372"/>
            <a:ext cx="3657200" cy="1700598"/>
          </a:xfrm>
          <a:custGeom>
            <a:avLst/>
            <a:gdLst/>
            <a:ahLst/>
            <a:cxnLst/>
            <a:rect r="r" b="b" t="t" l="l"/>
            <a:pathLst>
              <a:path h="1700598" w="3657200">
                <a:moveTo>
                  <a:pt x="0" y="0"/>
                </a:moveTo>
                <a:lnTo>
                  <a:pt x="3657200" y="0"/>
                </a:lnTo>
                <a:lnTo>
                  <a:pt x="3657200" y="1700598"/>
                </a:lnTo>
                <a:lnTo>
                  <a:pt x="0" y="17005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5863892" y="1656737"/>
            <a:ext cx="6580111" cy="1049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0"/>
              </a:lnSpc>
              <a:spcBef>
                <a:spcPct val="0"/>
              </a:spcBef>
            </a:pPr>
            <a:r>
              <a:rPr lang="en-US" sz="6093">
                <a:solidFill>
                  <a:srgbClr val="A04E16"/>
                </a:solidFill>
                <a:latin typeface="Baloo"/>
                <a:ea typeface="Baloo"/>
                <a:cs typeface="Baloo"/>
                <a:sym typeface="Baloo"/>
              </a:rPr>
              <a:t>CHUẨN BỊ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827997" y="4055048"/>
            <a:ext cx="3985317" cy="891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74"/>
              </a:lnSpc>
              <a:spcBef>
                <a:spcPct val="0"/>
              </a:spcBef>
            </a:pPr>
            <a:r>
              <a:rPr lang="en-US" sz="5267">
                <a:solidFill>
                  <a:srgbClr val="A04E16"/>
                </a:solidFill>
                <a:latin typeface="Baloo"/>
                <a:ea typeface="Baloo"/>
                <a:cs typeface="Baloo"/>
                <a:sym typeface="Baloo"/>
              </a:rPr>
              <a:t>Giấy khổ to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3050222" y="3657069"/>
            <a:ext cx="3985317" cy="891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74"/>
              </a:lnSpc>
              <a:spcBef>
                <a:spcPct val="0"/>
              </a:spcBef>
            </a:pPr>
            <a:r>
              <a:rPr lang="en-US" sz="5267">
                <a:solidFill>
                  <a:srgbClr val="A04E16"/>
                </a:solidFill>
                <a:latin typeface="Baloo"/>
                <a:ea typeface="Baloo"/>
                <a:cs typeface="Baloo"/>
                <a:sym typeface="Baloo"/>
              </a:rPr>
              <a:t>Màu nước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9568938" y="7110865"/>
            <a:ext cx="3985317" cy="891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74"/>
              </a:lnSpc>
              <a:spcBef>
                <a:spcPct val="0"/>
              </a:spcBef>
            </a:pPr>
            <a:r>
              <a:rPr lang="en-US" sz="5267">
                <a:solidFill>
                  <a:srgbClr val="A04E16"/>
                </a:solidFill>
                <a:latin typeface="Baloo"/>
                <a:ea typeface="Baloo"/>
                <a:cs typeface="Baloo"/>
                <a:sym typeface="Baloo"/>
              </a:rPr>
              <a:t>Khăn lau tay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486400" y="7523926"/>
            <a:ext cx="7315200" cy="3604399"/>
          </a:xfrm>
          <a:custGeom>
            <a:avLst/>
            <a:gdLst/>
            <a:ahLst/>
            <a:cxnLst/>
            <a:rect r="r" b="b" t="t" l="l"/>
            <a:pathLst>
              <a:path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5486400" y="-905698"/>
            <a:ext cx="7315200" cy="3604399"/>
          </a:xfrm>
          <a:custGeom>
            <a:avLst/>
            <a:gdLst/>
            <a:ahLst/>
            <a:cxnLst/>
            <a:rect r="r" b="b" t="t" l="l"/>
            <a:pathLst>
              <a:path h="3604399" w="7315200">
                <a:moveTo>
                  <a:pt x="0" y="3604399"/>
                </a:moveTo>
                <a:lnTo>
                  <a:pt x="7315200" y="3604399"/>
                </a:lnTo>
                <a:lnTo>
                  <a:pt x="7315200" y="0"/>
                </a:lnTo>
                <a:lnTo>
                  <a:pt x="0" y="0"/>
                </a:lnTo>
                <a:lnTo>
                  <a:pt x="0" y="3604399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289487">
            <a:off x="1546659" y="1325607"/>
            <a:ext cx="15194681" cy="7635786"/>
            <a:chOff x="0" y="0"/>
            <a:chExt cx="3503805" cy="176076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503805" cy="1760768"/>
            </a:xfrm>
            <a:custGeom>
              <a:avLst/>
              <a:gdLst/>
              <a:ahLst/>
              <a:cxnLst/>
              <a:rect r="r" b="b" t="t" l="l"/>
              <a:pathLst>
                <a:path h="1760768" w="3503805">
                  <a:moveTo>
                    <a:pt x="0" y="0"/>
                  </a:moveTo>
                  <a:lnTo>
                    <a:pt x="3503805" y="0"/>
                  </a:lnTo>
                  <a:lnTo>
                    <a:pt x="3503805" y="1760768"/>
                  </a:lnTo>
                  <a:lnTo>
                    <a:pt x="0" y="1760768"/>
                  </a:ln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3503805" cy="1808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612362">
            <a:off x="16085287" y="403133"/>
            <a:ext cx="1900505" cy="1727084"/>
          </a:xfrm>
          <a:custGeom>
            <a:avLst/>
            <a:gdLst/>
            <a:ahLst/>
            <a:cxnLst/>
            <a:rect r="r" b="b" t="t" l="l"/>
            <a:pathLst>
              <a:path h="1727084" w="1900505">
                <a:moveTo>
                  <a:pt x="0" y="0"/>
                </a:moveTo>
                <a:lnTo>
                  <a:pt x="1900504" y="0"/>
                </a:lnTo>
                <a:lnTo>
                  <a:pt x="1900504" y="1727083"/>
                </a:lnTo>
                <a:lnTo>
                  <a:pt x="0" y="17270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12362">
            <a:off x="14638170" y="8390133"/>
            <a:ext cx="1745638" cy="1586349"/>
          </a:xfrm>
          <a:custGeom>
            <a:avLst/>
            <a:gdLst/>
            <a:ahLst/>
            <a:cxnLst/>
            <a:rect r="r" b="b" t="t" l="l"/>
            <a:pathLst>
              <a:path h="1586349" w="1745638">
                <a:moveTo>
                  <a:pt x="0" y="0"/>
                </a:moveTo>
                <a:lnTo>
                  <a:pt x="1745638" y="0"/>
                </a:lnTo>
                <a:lnTo>
                  <a:pt x="1745638" y="1586348"/>
                </a:lnTo>
                <a:lnTo>
                  <a:pt x="0" y="15863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546659" y="1325607"/>
            <a:ext cx="15194681" cy="7635786"/>
            <a:chOff x="0" y="0"/>
            <a:chExt cx="3503805" cy="176076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503805" cy="1760768"/>
            </a:xfrm>
            <a:custGeom>
              <a:avLst/>
              <a:gdLst/>
              <a:ahLst/>
              <a:cxnLst/>
              <a:rect r="r" b="b" t="t" l="l"/>
              <a:pathLst>
                <a:path h="1760768" w="3503805">
                  <a:moveTo>
                    <a:pt x="0" y="0"/>
                  </a:moveTo>
                  <a:lnTo>
                    <a:pt x="3503805" y="0"/>
                  </a:lnTo>
                  <a:lnTo>
                    <a:pt x="3503805" y="1760768"/>
                  </a:lnTo>
                  <a:lnTo>
                    <a:pt x="0" y="17607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3503805" cy="1808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775833" y="1637803"/>
            <a:ext cx="647123" cy="647123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775833" y="3759227"/>
            <a:ext cx="647123" cy="647123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775833" y="5880650"/>
            <a:ext cx="647123" cy="647123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775833" y="2698701"/>
            <a:ext cx="647123" cy="647123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775833" y="4820125"/>
            <a:ext cx="647123" cy="647123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775833" y="6941548"/>
            <a:ext cx="647123" cy="647123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775833" y="8002074"/>
            <a:ext cx="647123" cy="647123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778932">
            <a:off x="356862" y="198899"/>
            <a:ext cx="2837940" cy="2135550"/>
          </a:xfrm>
          <a:custGeom>
            <a:avLst/>
            <a:gdLst/>
            <a:ahLst/>
            <a:cxnLst/>
            <a:rect r="r" b="b" t="t" l="l"/>
            <a:pathLst>
              <a:path h="2135550" w="2837940">
                <a:moveTo>
                  <a:pt x="0" y="0"/>
                </a:moveTo>
                <a:lnTo>
                  <a:pt x="2837941" y="0"/>
                </a:lnTo>
                <a:lnTo>
                  <a:pt x="2837941" y="2135550"/>
                </a:lnTo>
                <a:lnTo>
                  <a:pt x="0" y="21355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780051">
            <a:off x="214770" y="7846534"/>
            <a:ext cx="3122124" cy="2229717"/>
          </a:xfrm>
          <a:custGeom>
            <a:avLst/>
            <a:gdLst/>
            <a:ahLst/>
            <a:cxnLst/>
            <a:rect r="r" b="b" t="t" l="l"/>
            <a:pathLst>
              <a:path h="2229717" w="3122124">
                <a:moveTo>
                  <a:pt x="0" y="0"/>
                </a:moveTo>
                <a:lnTo>
                  <a:pt x="3122125" y="0"/>
                </a:lnTo>
                <a:lnTo>
                  <a:pt x="3122125" y="2229717"/>
                </a:lnTo>
                <a:lnTo>
                  <a:pt x="0" y="22297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-612362">
            <a:off x="16087513" y="4672312"/>
            <a:ext cx="1307655" cy="1188331"/>
          </a:xfrm>
          <a:custGeom>
            <a:avLst/>
            <a:gdLst/>
            <a:ahLst/>
            <a:cxnLst/>
            <a:rect r="r" b="b" t="t" l="l"/>
            <a:pathLst>
              <a:path h="1188331" w="1307655">
                <a:moveTo>
                  <a:pt x="0" y="0"/>
                </a:moveTo>
                <a:lnTo>
                  <a:pt x="1307655" y="0"/>
                </a:lnTo>
                <a:lnTo>
                  <a:pt x="1307655" y="1188331"/>
                </a:lnTo>
                <a:lnTo>
                  <a:pt x="0" y="11883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4953480" y="3161093"/>
            <a:ext cx="8381041" cy="6097207"/>
          </a:xfrm>
          <a:custGeom>
            <a:avLst/>
            <a:gdLst/>
            <a:ahLst/>
            <a:cxnLst/>
            <a:rect r="r" b="b" t="t" l="l"/>
            <a:pathLst>
              <a:path h="6097207" w="8381041">
                <a:moveTo>
                  <a:pt x="0" y="0"/>
                </a:moveTo>
                <a:lnTo>
                  <a:pt x="8381040" y="0"/>
                </a:lnTo>
                <a:lnTo>
                  <a:pt x="8381040" y="6097207"/>
                </a:lnTo>
                <a:lnTo>
                  <a:pt x="0" y="609720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5131006" y="2018616"/>
            <a:ext cx="8025988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A04E16"/>
                </a:solidFill>
                <a:latin typeface="Baloo"/>
                <a:ea typeface="Baloo"/>
                <a:cs typeface="Baloo"/>
                <a:sym typeface="Baloo"/>
              </a:rPr>
              <a:t>TRẺ THỰC HIỆN: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40898" y="6941548"/>
            <a:ext cx="7315200" cy="3604399"/>
          </a:xfrm>
          <a:custGeom>
            <a:avLst/>
            <a:gdLst/>
            <a:ahLst/>
            <a:cxnLst/>
            <a:rect r="r" b="b" t="t" l="l"/>
            <a:pathLst>
              <a:path h="3604399" w="7315200">
                <a:moveTo>
                  <a:pt x="0" y="0"/>
                </a:moveTo>
                <a:lnTo>
                  <a:pt x="7315200" y="0"/>
                </a:lnTo>
                <a:lnTo>
                  <a:pt x="7315200" y="3604399"/>
                </a:lnTo>
                <a:lnTo>
                  <a:pt x="0" y="3604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10800000">
            <a:off x="11653111" y="-164396"/>
            <a:ext cx="7315200" cy="3604399"/>
          </a:xfrm>
          <a:custGeom>
            <a:avLst/>
            <a:gdLst/>
            <a:ahLst/>
            <a:cxnLst/>
            <a:rect r="r" b="b" t="t" l="l"/>
            <a:pathLst>
              <a:path h="3604399" w="7315200">
                <a:moveTo>
                  <a:pt x="7315200" y="0"/>
                </a:moveTo>
                <a:lnTo>
                  <a:pt x="0" y="0"/>
                </a:lnTo>
                <a:lnTo>
                  <a:pt x="0" y="3604399"/>
                </a:lnTo>
                <a:lnTo>
                  <a:pt x="7315200" y="3604399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289487">
            <a:off x="1546659" y="1325607"/>
            <a:ext cx="15194681" cy="7635786"/>
            <a:chOff x="0" y="0"/>
            <a:chExt cx="3503805" cy="176076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503805" cy="1760768"/>
            </a:xfrm>
            <a:custGeom>
              <a:avLst/>
              <a:gdLst/>
              <a:ahLst/>
              <a:cxnLst/>
              <a:rect r="r" b="b" t="t" l="l"/>
              <a:pathLst>
                <a:path h="1760768" w="3503805">
                  <a:moveTo>
                    <a:pt x="0" y="0"/>
                  </a:moveTo>
                  <a:lnTo>
                    <a:pt x="3503805" y="0"/>
                  </a:lnTo>
                  <a:lnTo>
                    <a:pt x="3503805" y="1760768"/>
                  </a:lnTo>
                  <a:lnTo>
                    <a:pt x="0" y="1760768"/>
                  </a:ln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3503805" cy="1808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1549685">
            <a:off x="597259" y="5369475"/>
            <a:ext cx="1310404" cy="1190830"/>
          </a:xfrm>
          <a:custGeom>
            <a:avLst/>
            <a:gdLst/>
            <a:ahLst/>
            <a:cxnLst/>
            <a:rect r="r" b="b" t="t" l="l"/>
            <a:pathLst>
              <a:path h="1190830" w="1310404">
                <a:moveTo>
                  <a:pt x="0" y="0"/>
                </a:moveTo>
                <a:lnTo>
                  <a:pt x="1310404" y="0"/>
                </a:lnTo>
                <a:lnTo>
                  <a:pt x="1310404" y="1190829"/>
                </a:lnTo>
                <a:lnTo>
                  <a:pt x="0" y="11908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413437">
            <a:off x="16573266" y="8541303"/>
            <a:ext cx="924545" cy="840181"/>
          </a:xfrm>
          <a:custGeom>
            <a:avLst/>
            <a:gdLst/>
            <a:ahLst/>
            <a:cxnLst/>
            <a:rect r="r" b="b" t="t" l="l"/>
            <a:pathLst>
              <a:path h="840181" w="924545">
                <a:moveTo>
                  <a:pt x="0" y="0"/>
                </a:moveTo>
                <a:lnTo>
                  <a:pt x="924546" y="0"/>
                </a:lnTo>
                <a:lnTo>
                  <a:pt x="924546" y="840180"/>
                </a:lnTo>
                <a:lnTo>
                  <a:pt x="0" y="8401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413437">
            <a:off x="3911983" y="-45165"/>
            <a:ext cx="736149" cy="668975"/>
          </a:xfrm>
          <a:custGeom>
            <a:avLst/>
            <a:gdLst/>
            <a:ahLst/>
            <a:cxnLst/>
            <a:rect r="r" b="b" t="t" l="l"/>
            <a:pathLst>
              <a:path h="668975" w="736149">
                <a:moveTo>
                  <a:pt x="0" y="0"/>
                </a:moveTo>
                <a:lnTo>
                  <a:pt x="736149" y="0"/>
                </a:lnTo>
                <a:lnTo>
                  <a:pt x="736149" y="668975"/>
                </a:lnTo>
                <a:lnTo>
                  <a:pt x="0" y="668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607839" y="9586868"/>
            <a:ext cx="1131994" cy="1028700"/>
          </a:xfrm>
          <a:custGeom>
            <a:avLst/>
            <a:gdLst/>
            <a:ahLst/>
            <a:cxnLst/>
            <a:rect r="r" b="b" t="t" l="l"/>
            <a:pathLst>
              <a:path h="1028700" w="1131994">
                <a:moveTo>
                  <a:pt x="0" y="0"/>
                </a:moveTo>
                <a:lnTo>
                  <a:pt x="1131995" y="0"/>
                </a:lnTo>
                <a:lnTo>
                  <a:pt x="113199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546659" y="1325607"/>
            <a:ext cx="15194681" cy="7635786"/>
            <a:chOff x="0" y="0"/>
            <a:chExt cx="3503805" cy="176076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503805" cy="1760768"/>
            </a:xfrm>
            <a:custGeom>
              <a:avLst/>
              <a:gdLst/>
              <a:ahLst/>
              <a:cxnLst/>
              <a:rect r="r" b="b" t="t" l="l"/>
              <a:pathLst>
                <a:path h="1760768" w="3503805">
                  <a:moveTo>
                    <a:pt x="0" y="0"/>
                  </a:moveTo>
                  <a:lnTo>
                    <a:pt x="3503805" y="0"/>
                  </a:lnTo>
                  <a:lnTo>
                    <a:pt x="3503805" y="1760768"/>
                  </a:lnTo>
                  <a:lnTo>
                    <a:pt x="0" y="17607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3503805" cy="1808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775833" y="1637803"/>
            <a:ext cx="647123" cy="647123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775833" y="3759227"/>
            <a:ext cx="647123" cy="647123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775833" y="5880650"/>
            <a:ext cx="647123" cy="647123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775833" y="2698701"/>
            <a:ext cx="647123" cy="647123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775833" y="4820125"/>
            <a:ext cx="647123" cy="647123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775833" y="6941548"/>
            <a:ext cx="647123" cy="647123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775833" y="8002074"/>
            <a:ext cx="647123" cy="647123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9A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4745053" y="6567889"/>
            <a:ext cx="9058393" cy="373659"/>
          </a:xfrm>
          <a:custGeom>
            <a:avLst/>
            <a:gdLst/>
            <a:ahLst/>
            <a:cxnLst/>
            <a:rect r="r" b="b" t="t" l="l"/>
            <a:pathLst>
              <a:path h="373659" w="9058393">
                <a:moveTo>
                  <a:pt x="0" y="0"/>
                </a:moveTo>
                <a:lnTo>
                  <a:pt x="9058393" y="0"/>
                </a:lnTo>
                <a:lnTo>
                  <a:pt x="9058393" y="373659"/>
                </a:lnTo>
                <a:lnTo>
                  <a:pt x="0" y="3736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3271051" y="3616352"/>
            <a:ext cx="12039660" cy="2574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22"/>
              </a:lnSpc>
              <a:spcBef>
                <a:spcPct val="0"/>
              </a:spcBef>
            </a:pPr>
            <a:r>
              <a:rPr lang="en-US" sz="7373">
                <a:solidFill>
                  <a:srgbClr val="A04E16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1114197">
            <a:off x="9337821" y="510754"/>
            <a:ext cx="1633287" cy="1484249"/>
          </a:xfrm>
          <a:custGeom>
            <a:avLst/>
            <a:gdLst/>
            <a:ahLst/>
            <a:cxnLst/>
            <a:rect r="r" b="b" t="t" l="l"/>
            <a:pathLst>
              <a:path h="1484249" w="1633287">
                <a:moveTo>
                  <a:pt x="0" y="0"/>
                </a:moveTo>
                <a:lnTo>
                  <a:pt x="1633286" y="0"/>
                </a:lnTo>
                <a:lnTo>
                  <a:pt x="1633286" y="1484249"/>
                </a:lnTo>
                <a:lnTo>
                  <a:pt x="0" y="1484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-560564">
            <a:off x="905005" y="903820"/>
            <a:ext cx="2073222" cy="1875402"/>
          </a:xfrm>
          <a:custGeom>
            <a:avLst/>
            <a:gdLst/>
            <a:ahLst/>
            <a:cxnLst/>
            <a:rect r="r" b="b" t="t" l="l"/>
            <a:pathLst>
              <a:path h="1875402" w="2073222">
                <a:moveTo>
                  <a:pt x="0" y="0"/>
                </a:moveTo>
                <a:lnTo>
                  <a:pt x="2073222" y="0"/>
                </a:lnTo>
                <a:lnTo>
                  <a:pt x="2073222" y="1875402"/>
                </a:lnTo>
                <a:lnTo>
                  <a:pt x="0" y="18754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1780921" y="7637934"/>
            <a:ext cx="2022524" cy="2022524"/>
          </a:xfrm>
          <a:custGeom>
            <a:avLst/>
            <a:gdLst/>
            <a:ahLst/>
            <a:cxnLst/>
            <a:rect r="r" b="b" t="t" l="l"/>
            <a:pathLst>
              <a:path h="2022524" w="2022524">
                <a:moveTo>
                  <a:pt x="0" y="0"/>
                </a:moveTo>
                <a:lnTo>
                  <a:pt x="2022525" y="0"/>
                </a:lnTo>
                <a:lnTo>
                  <a:pt x="2022525" y="2022525"/>
                </a:lnTo>
                <a:lnTo>
                  <a:pt x="0" y="20225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-124880">
            <a:off x="15191803" y="4151363"/>
            <a:ext cx="2804093" cy="2002590"/>
          </a:xfrm>
          <a:custGeom>
            <a:avLst/>
            <a:gdLst/>
            <a:ahLst/>
            <a:cxnLst/>
            <a:rect r="r" b="b" t="t" l="l"/>
            <a:pathLst>
              <a:path h="2002590" w="2804093">
                <a:moveTo>
                  <a:pt x="0" y="0"/>
                </a:moveTo>
                <a:lnTo>
                  <a:pt x="2804093" y="0"/>
                </a:lnTo>
                <a:lnTo>
                  <a:pt x="2804093" y="2002589"/>
                </a:lnTo>
                <a:lnTo>
                  <a:pt x="0" y="20025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DAGuGApXgYY</dc:identifier>
  <dcterms:modified xsi:type="dcterms:W3CDTF">2011-08-01T06:04:30Z</dcterms:modified>
  <cp:revision>1</cp:revision>
  <dc:title>7. Những con vật ngộ nghĩnh</dc:title>
</cp:coreProperties>
</file>