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aloo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2.svg"/><Relationship Id="rId7" Type="http://schemas.openxmlformats.org/officeDocument/2006/relationships/image" Target="../media/image20.svg"/><Relationship Id="rId12" Type="http://schemas.openxmlformats.org/officeDocument/2006/relationships/image" Target="../media/image5.png"/><Relationship Id="rId17" Type="http://schemas.openxmlformats.org/officeDocument/2006/relationships/image" Target="../media/image28.svg"/><Relationship Id="rId25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35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10" Type="http://schemas.openxmlformats.org/officeDocument/2006/relationships/image" Target="../media/image23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2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42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41.svg"/><Relationship Id="rId2" Type="http://schemas.openxmlformats.org/officeDocument/2006/relationships/image" Target="../media/image15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39.sv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4" Type="http://schemas.openxmlformats.org/officeDocument/2006/relationships/image" Target="../media/image1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5.png"/><Relationship Id="rId19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8702" y="3124588"/>
            <a:ext cx="13640741" cy="364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</a:pPr>
            <a:r>
              <a:rPr lang="en-US" sz="11499">
                <a:solidFill>
                  <a:srgbClr val="152A69"/>
                </a:solidFill>
                <a:latin typeface="Baloo"/>
                <a:ea typeface="Baloo"/>
                <a:cs typeface="Baloo"/>
                <a:sym typeface="Baloo"/>
              </a:rPr>
              <a:t>NHẬN BIẾT TẬP NÓI:</a:t>
            </a:r>
          </a:p>
          <a:p>
            <a:pPr algn="ctr">
              <a:lnSpc>
                <a:spcPts val="14489"/>
              </a:lnSpc>
            </a:pPr>
            <a:r>
              <a:rPr lang="en-US" sz="11499">
                <a:solidFill>
                  <a:srgbClr val="152A69"/>
                </a:solidFill>
                <a:latin typeface="Baloo"/>
                <a:ea typeface="Baloo"/>
                <a:cs typeface="Baloo"/>
                <a:sym typeface="Baloo"/>
              </a:rPr>
              <a:t>MẶT TRỜI, MÂY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241585" y="3708994"/>
            <a:ext cx="4360833" cy="6670394"/>
            <a:chOff x="0" y="0"/>
            <a:chExt cx="5814444" cy="8893858"/>
          </a:xfrm>
        </p:grpSpPr>
        <p:sp>
          <p:nvSpPr>
            <p:cNvPr id="4" name="Freeform 4"/>
            <p:cNvSpPr/>
            <p:nvPr/>
          </p:nvSpPr>
          <p:spPr>
            <a:xfrm>
              <a:off x="2955847" y="789589"/>
              <a:ext cx="2858597" cy="8104269"/>
            </a:xfrm>
            <a:custGeom>
              <a:avLst/>
              <a:gdLst/>
              <a:ahLst/>
              <a:cxnLst/>
              <a:rect l="l" t="t" r="r" b="b"/>
              <a:pathLst>
                <a:path w="2858597" h="8104269">
                  <a:moveTo>
                    <a:pt x="0" y="0"/>
                  </a:moveTo>
                  <a:lnTo>
                    <a:pt x="2858597" y="0"/>
                  </a:lnTo>
                  <a:lnTo>
                    <a:pt x="2858597" y="8104269"/>
                  </a:lnTo>
                  <a:lnTo>
                    <a:pt x="0" y="810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075798" y="3408278"/>
              <a:ext cx="3760100" cy="5385560"/>
            </a:xfrm>
            <a:custGeom>
              <a:avLst/>
              <a:gdLst/>
              <a:ahLst/>
              <a:cxnLst/>
              <a:rect l="l" t="t" r="r" b="b"/>
              <a:pathLst>
                <a:path w="3760100" h="5385560">
                  <a:moveTo>
                    <a:pt x="0" y="0"/>
                  </a:moveTo>
                  <a:lnTo>
                    <a:pt x="3760099" y="0"/>
                  </a:lnTo>
                  <a:lnTo>
                    <a:pt x="3760099" y="5385559"/>
                  </a:lnTo>
                  <a:lnTo>
                    <a:pt x="0" y="5385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565946">
              <a:off x="2313820" y="280764"/>
              <a:ext cx="1284055" cy="1167323"/>
            </a:xfrm>
            <a:custGeom>
              <a:avLst/>
              <a:gdLst/>
              <a:ahLst/>
              <a:cxnLst/>
              <a:rect l="l" t="t" r="r" b="b"/>
              <a:pathLst>
                <a:path w="1284055" h="1167323">
                  <a:moveTo>
                    <a:pt x="0" y="0"/>
                  </a:moveTo>
                  <a:lnTo>
                    <a:pt x="1284055" y="0"/>
                  </a:lnTo>
                  <a:lnTo>
                    <a:pt x="1284055" y="1167323"/>
                  </a:lnTo>
                  <a:lnTo>
                    <a:pt x="0" y="1167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7383328"/>
              <a:ext cx="963026" cy="971861"/>
            </a:xfrm>
            <a:custGeom>
              <a:avLst/>
              <a:gdLst/>
              <a:ahLst/>
              <a:cxnLst/>
              <a:rect l="l" t="t" r="r" b="b"/>
              <a:pathLst>
                <a:path w="963026" h="971861">
                  <a:moveTo>
                    <a:pt x="0" y="0"/>
                  </a:moveTo>
                  <a:lnTo>
                    <a:pt x="963026" y="0"/>
                  </a:lnTo>
                  <a:lnTo>
                    <a:pt x="963026" y="971860"/>
                  </a:lnTo>
                  <a:lnTo>
                    <a:pt x="0" y="97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-1253653" y="4391654"/>
            <a:ext cx="4762413" cy="6345120"/>
            <a:chOff x="0" y="0"/>
            <a:chExt cx="6349884" cy="84601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82956" cy="8460160"/>
            </a:xfrm>
            <a:custGeom>
              <a:avLst/>
              <a:gdLst/>
              <a:ahLst/>
              <a:cxnLst/>
              <a:rect l="l" t="t" r="r" b="b"/>
              <a:pathLst>
                <a:path w="4282956" h="8460160">
                  <a:moveTo>
                    <a:pt x="0" y="0"/>
                  </a:moveTo>
                  <a:lnTo>
                    <a:pt x="4282956" y="0"/>
                  </a:lnTo>
                  <a:lnTo>
                    <a:pt x="4282956" y="8460160"/>
                  </a:lnTo>
                  <a:lnTo>
                    <a:pt x="0" y="8460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04292" y="2630313"/>
              <a:ext cx="2888722" cy="5243555"/>
            </a:xfrm>
            <a:custGeom>
              <a:avLst/>
              <a:gdLst/>
              <a:ahLst/>
              <a:cxnLst/>
              <a:rect l="l" t="t" r="r" b="b"/>
              <a:pathLst>
                <a:path w="2888722" h="5243555">
                  <a:moveTo>
                    <a:pt x="0" y="0"/>
                  </a:moveTo>
                  <a:lnTo>
                    <a:pt x="2888722" y="0"/>
                  </a:lnTo>
                  <a:lnTo>
                    <a:pt x="2888722" y="5243555"/>
                  </a:lnTo>
                  <a:lnTo>
                    <a:pt x="0" y="5243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190890" y="803949"/>
              <a:ext cx="1092066" cy="992787"/>
            </a:xfrm>
            <a:custGeom>
              <a:avLst/>
              <a:gdLst/>
              <a:ahLst/>
              <a:cxnLst/>
              <a:rect l="l" t="t" r="r" b="b"/>
              <a:pathLst>
                <a:path w="1092066" h="992787">
                  <a:moveTo>
                    <a:pt x="0" y="0"/>
                  </a:moveTo>
                  <a:lnTo>
                    <a:pt x="1092066" y="0"/>
                  </a:lnTo>
                  <a:lnTo>
                    <a:pt x="1092066" y="992788"/>
                  </a:lnTo>
                  <a:lnTo>
                    <a:pt x="0" y="992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840736">
              <a:off x="5184308" y="6230215"/>
              <a:ext cx="1045909" cy="1116990"/>
            </a:xfrm>
            <a:custGeom>
              <a:avLst/>
              <a:gdLst/>
              <a:ahLst/>
              <a:cxnLst/>
              <a:rect l="l" t="t" r="r" b="b"/>
              <a:pathLst>
                <a:path w="1045909" h="1116990">
                  <a:moveTo>
                    <a:pt x="0" y="0"/>
                  </a:moveTo>
                  <a:lnTo>
                    <a:pt x="1045909" y="0"/>
                  </a:lnTo>
                  <a:lnTo>
                    <a:pt x="1045909" y="1116990"/>
                  </a:lnTo>
                  <a:lnTo>
                    <a:pt x="0" y="1116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1301777">
            <a:off x="1144612" y="-1991551"/>
            <a:ext cx="3936806" cy="3936806"/>
          </a:xfrm>
          <a:custGeom>
            <a:avLst/>
            <a:gdLst/>
            <a:ahLst/>
            <a:cxnLst/>
            <a:rect l="l" t="t" r="r" b="b"/>
            <a:pathLst>
              <a:path w="3936806" h="3936806">
                <a:moveTo>
                  <a:pt x="0" y="0"/>
                </a:moveTo>
                <a:lnTo>
                  <a:pt x="3936806" y="0"/>
                </a:lnTo>
                <a:lnTo>
                  <a:pt x="3936806" y="3936807"/>
                </a:lnTo>
                <a:lnTo>
                  <a:pt x="0" y="39368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127316" y="1028700"/>
            <a:ext cx="4131984" cy="2153038"/>
          </a:xfrm>
          <a:custGeom>
            <a:avLst/>
            <a:gdLst/>
            <a:ahLst/>
            <a:cxnLst/>
            <a:rect l="l" t="t" r="r" b="b"/>
            <a:pathLst>
              <a:path w="4131984" h="2153038">
                <a:moveTo>
                  <a:pt x="0" y="0"/>
                </a:moveTo>
                <a:lnTo>
                  <a:pt x="4131984" y="0"/>
                </a:lnTo>
                <a:lnTo>
                  <a:pt x="4131984" y="2153038"/>
                </a:lnTo>
                <a:lnTo>
                  <a:pt x="0" y="21530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b="-87116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3492" y="2154238"/>
            <a:ext cx="12338095" cy="321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25"/>
              </a:lnSpc>
            </a:pPr>
            <a:r>
              <a:rPr lang="en-US" sz="9500">
                <a:solidFill>
                  <a:srgbClr val="152A69"/>
                </a:solidFill>
                <a:latin typeface="Baloo"/>
                <a:ea typeface="Baloo"/>
                <a:cs typeface="Baloo"/>
                <a:sym typeface="Baloo"/>
              </a:rPr>
              <a:t>Bài hát:</a:t>
            </a:r>
          </a:p>
          <a:p>
            <a:pPr algn="ctr">
              <a:lnSpc>
                <a:spcPts val="12825"/>
              </a:lnSpc>
            </a:pPr>
            <a:r>
              <a:rPr lang="en-US" sz="9500">
                <a:solidFill>
                  <a:srgbClr val="152A69"/>
                </a:solidFill>
                <a:latin typeface="Baloo"/>
                <a:ea typeface="Baloo"/>
                <a:cs typeface="Baloo"/>
                <a:sym typeface="Baloo"/>
              </a:rPr>
              <a:t>Trời nắng trời mưa.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693184" y="-1183667"/>
            <a:ext cx="11019278" cy="11711225"/>
            <a:chOff x="0" y="0"/>
            <a:chExt cx="14692371" cy="15614967"/>
          </a:xfrm>
        </p:grpSpPr>
        <p:sp>
          <p:nvSpPr>
            <p:cNvPr id="4" name="Freeform 4"/>
            <p:cNvSpPr/>
            <p:nvPr/>
          </p:nvSpPr>
          <p:spPr>
            <a:xfrm>
              <a:off x="4743026" y="982128"/>
              <a:ext cx="2562915" cy="2562915"/>
            </a:xfrm>
            <a:custGeom>
              <a:avLst/>
              <a:gdLst/>
              <a:ahLst/>
              <a:cxnLst/>
              <a:rect l="l" t="t" r="r" b="b"/>
              <a:pathLst>
                <a:path w="2562915" h="2562915">
                  <a:moveTo>
                    <a:pt x="0" y="0"/>
                  </a:moveTo>
                  <a:lnTo>
                    <a:pt x="2562915" y="0"/>
                  </a:lnTo>
                  <a:lnTo>
                    <a:pt x="2562915" y="2562916"/>
                  </a:lnTo>
                  <a:lnTo>
                    <a:pt x="0" y="256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783327" y="12572172"/>
              <a:ext cx="2396055" cy="2396055"/>
            </a:xfrm>
            <a:custGeom>
              <a:avLst/>
              <a:gdLst/>
              <a:ahLst/>
              <a:cxnLst/>
              <a:rect l="l" t="t" r="r" b="b"/>
              <a:pathLst>
                <a:path w="2396055" h="2396055">
                  <a:moveTo>
                    <a:pt x="0" y="0"/>
                  </a:moveTo>
                  <a:lnTo>
                    <a:pt x="2396055" y="0"/>
                  </a:lnTo>
                  <a:lnTo>
                    <a:pt x="2396055" y="2396055"/>
                  </a:lnTo>
                  <a:lnTo>
                    <a:pt x="0" y="2396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1816156" y="10868515"/>
              <a:ext cx="2031533" cy="2857655"/>
            </a:xfrm>
            <a:custGeom>
              <a:avLst/>
              <a:gdLst/>
              <a:ahLst/>
              <a:cxnLst/>
              <a:rect l="l" t="t" r="r" b="b"/>
              <a:pathLst>
                <a:path w="2031533" h="2857655">
                  <a:moveTo>
                    <a:pt x="0" y="0"/>
                  </a:moveTo>
                  <a:lnTo>
                    <a:pt x="2031534" y="0"/>
                  </a:lnTo>
                  <a:lnTo>
                    <a:pt x="2031534" y="2857656"/>
                  </a:lnTo>
                  <a:lnTo>
                    <a:pt x="0" y="28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905704">
              <a:off x="6760187" y="2738851"/>
              <a:ext cx="1782698" cy="2507631"/>
            </a:xfrm>
            <a:custGeom>
              <a:avLst/>
              <a:gdLst/>
              <a:ahLst/>
              <a:cxnLst/>
              <a:rect l="l" t="t" r="r" b="b"/>
              <a:pathLst>
                <a:path w="1782698" h="2507631">
                  <a:moveTo>
                    <a:pt x="0" y="0"/>
                  </a:moveTo>
                  <a:lnTo>
                    <a:pt x="1782698" y="0"/>
                  </a:lnTo>
                  <a:lnTo>
                    <a:pt x="1782698" y="2507631"/>
                  </a:lnTo>
                  <a:lnTo>
                    <a:pt x="0" y="2507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316796">
              <a:off x="5470615" y="7469267"/>
              <a:ext cx="1792157" cy="2520937"/>
            </a:xfrm>
            <a:custGeom>
              <a:avLst/>
              <a:gdLst/>
              <a:ahLst/>
              <a:cxnLst/>
              <a:rect l="l" t="t" r="r" b="b"/>
              <a:pathLst>
                <a:path w="1792157" h="2520937">
                  <a:moveTo>
                    <a:pt x="0" y="0"/>
                  </a:moveTo>
                  <a:lnTo>
                    <a:pt x="1792157" y="0"/>
                  </a:lnTo>
                  <a:lnTo>
                    <a:pt x="1792157" y="2520938"/>
                  </a:lnTo>
                  <a:lnTo>
                    <a:pt x="0" y="2520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3462151">
              <a:off x="11485824" y="4776716"/>
              <a:ext cx="1642135" cy="2309909"/>
            </a:xfrm>
            <a:custGeom>
              <a:avLst/>
              <a:gdLst/>
              <a:ahLst/>
              <a:cxnLst/>
              <a:rect l="l" t="t" r="r" b="b"/>
              <a:pathLst>
                <a:path w="1642135" h="2309909">
                  <a:moveTo>
                    <a:pt x="0" y="0"/>
                  </a:moveTo>
                  <a:lnTo>
                    <a:pt x="1642135" y="0"/>
                  </a:lnTo>
                  <a:lnTo>
                    <a:pt x="1642135" y="2309908"/>
                  </a:lnTo>
                  <a:lnTo>
                    <a:pt x="0" y="230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580311">
              <a:off x="8304169" y="7230951"/>
              <a:ext cx="2958315" cy="2067123"/>
            </a:xfrm>
            <a:custGeom>
              <a:avLst/>
              <a:gdLst/>
              <a:ahLst/>
              <a:cxnLst/>
              <a:rect l="l" t="t" r="r" b="b"/>
              <a:pathLst>
                <a:path w="2958315" h="2067123">
                  <a:moveTo>
                    <a:pt x="0" y="0"/>
                  </a:moveTo>
                  <a:lnTo>
                    <a:pt x="2958315" y="0"/>
                  </a:lnTo>
                  <a:lnTo>
                    <a:pt x="2958315" y="2067122"/>
                  </a:lnTo>
                  <a:lnTo>
                    <a:pt x="0" y="206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628946" y="2457711"/>
              <a:ext cx="2958315" cy="2067123"/>
            </a:xfrm>
            <a:custGeom>
              <a:avLst/>
              <a:gdLst/>
              <a:ahLst/>
              <a:cxnLst/>
              <a:rect l="l" t="t" r="r" b="b"/>
              <a:pathLst>
                <a:path w="2958315" h="2067123">
                  <a:moveTo>
                    <a:pt x="0" y="0"/>
                  </a:moveTo>
                  <a:lnTo>
                    <a:pt x="2958315" y="0"/>
                  </a:lnTo>
                  <a:lnTo>
                    <a:pt x="2958315" y="2067122"/>
                  </a:lnTo>
                  <a:lnTo>
                    <a:pt x="0" y="206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1523837" y="7995084"/>
              <a:ext cx="3168533" cy="1651016"/>
            </a:xfrm>
            <a:custGeom>
              <a:avLst/>
              <a:gdLst/>
              <a:ahLst/>
              <a:cxnLst/>
              <a:rect l="l" t="t" r="r" b="b"/>
              <a:pathLst>
                <a:path w="3168533" h="1651016">
                  <a:moveTo>
                    <a:pt x="0" y="0"/>
                  </a:moveTo>
                  <a:lnTo>
                    <a:pt x="3168534" y="0"/>
                  </a:lnTo>
                  <a:lnTo>
                    <a:pt x="3168534" y="1651016"/>
                  </a:lnTo>
                  <a:lnTo>
                    <a:pt x="0" y="165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b="-8711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388841" y="1096091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-4058286">
              <a:off x="10286436" y="10608617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967304" y="4108438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850770" y="9197061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1901370" y="14588906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1979437" y="6775305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086996">
              <a:off x="6957594" y="5418640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2873839">
              <a:off x="10959504" y="1553677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2588167">
              <a:off x="8238913" y="12343494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174335">
              <a:off x="7266797" y="9906252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7" y="0"/>
                  </a:lnTo>
                  <a:lnTo>
                    <a:pt x="2550127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1174335">
              <a:off x="8419114" y="5217662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8" y="0"/>
                  </a:lnTo>
                  <a:lnTo>
                    <a:pt x="2550128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174335">
              <a:off x="7905945" y="894227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8" y="0"/>
                  </a:lnTo>
                  <a:lnTo>
                    <a:pt x="2550128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3096535">
              <a:off x="5689952" y="5604853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-7911177">
              <a:off x="7791248" y="6869347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3577785">
              <a:off x="9642354" y="11350848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-886631">
              <a:off x="10013438" y="4015246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8" y="0"/>
                  </a:lnTo>
                  <a:lnTo>
                    <a:pt x="812038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4131904">
              <a:off x="10150327" y="2365134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583816">
              <a:off x="2675443" y="2097311"/>
              <a:ext cx="737120" cy="1393182"/>
            </a:xfrm>
            <a:custGeom>
              <a:avLst/>
              <a:gdLst/>
              <a:ahLst/>
              <a:cxnLst/>
              <a:rect l="l" t="t" r="r" b="b"/>
              <a:pathLst>
                <a:path w="737120" h="1393182">
                  <a:moveTo>
                    <a:pt x="0" y="0"/>
                  </a:moveTo>
                  <a:lnTo>
                    <a:pt x="737120" y="0"/>
                  </a:lnTo>
                  <a:lnTo>
                    <a:pt x="737120" y="1393183"/>
                  </a:lnTo>
                  <a:lnTo>
                    <a:pt x="0" y="1393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9145978" y="3636872"/>
              <a:ext cx="419857" cy="393139"/>
            </a:xfrm>
            <a:custGeom>
              <a:avLst/>
              <a:gdLst/>
              <a:ahLst/>
              <a:cxnLst/>
              <a:rect l="l" t="t" r="r" b="b"/>
              <a:pathLst>
                <a:path w="419857" h="393139">
                  <a:moveTo>
                    <a:pt x="0" y="0"/>
                  </a:moveTo>
                  <a:lnTo>
                    <a:pt x="419857" y="0"/>
                  </a:lnTo>
                  <a:lnTo>
                    <a:pt x="419857" y="393139"/>
                  </a:lnTo>
                  <a:lnTo>
                    <a:pt x="0" y="393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2525219" y="4697698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7210937" y="7080108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525219" y="10113367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1107524" y="6997136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2498638">
              <a:off x="3931272" y="3133540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1" y="0"/>
                  </a:lnTo>
                  <a:lnTo>
                    <a:pt x="310991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7210937" y="9636403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0108466" y="9564492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1" y="0"/>
                  </a:lnTo>
                  <a:lnTo>
                    <a:pt x="310991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8541861" y="4582785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2649691" y="1921599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7"/>
                  </a:lnTo>
                  <a:lnTo>
                    <a:pt x="0" y="290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4761411">
              <a:off x="11197634" y="11973131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6"/>
                  </a:lnTo>
                  <a:lnTo>
                    <a:pt x="0" y="290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095435" y="5287224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39" y="0"/>
                  </a:lnTo>
                  <a:lnTo>
                    <a:pt x="309939" y="290216"/>
                  </a:lnTo>
                  <a:lnTo>
                    <a:pt x="0" y="290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2543770" y="14099057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7"/>
                  </a:lnTo>
                  <a:lnTo>
                    <a:pt x="0" y="290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-7285395">
              <a:off x="717847" y="179092"/>
              <a:ext cx="1989309" cy="2798260"/>
            </a:xfrm>
            <a:custGeom>
              <a:avLst/>
              <a:gdLst/>
              <a:ahLst/>
              <a:cxnLst/>
              <a:rect l="l" t="t" r="r" b="b"/>
              <a:pathLst>
                <a:path w="1989309" h="2798260">
                  <a:moveTo>
                    <a:pt x="0" y="0"/>
                  </a:moveTo>
                  <a:lnTo>
                    <a:pt x="1989309" y="0"/>
                  </a:lnTo>
                  <a:lnTo>
                    <a:pt x="1989309" y="2798260"/>
                  </a:lnTo>
                  <a:lnTo>
                    <a:pt x="0" y="2798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5" name="Freeform 45"/>
          <p:cNvSpPr/>
          <p:nvPr/>
        </p:nvSpPr>
        <p:spPr>
          <a:xfrm>
            <a:off x="6882540" y="5373687"/>
            <a:ext cx="3205010" cy="4704602"/>
          </a:xfrm>
          <a:custGeom>
            <a:avLst/>
            <a:gdLst/>
            <a:ahLst/>
            <a:cxnLst/>
            <a:rect l="l" t="t" r="r" b="b"/>
            <a:pathLst>
              <a:path w="3205010" h="4704602">
                <a:moveTo>
                  <a:pt x="0" y="0"/>
                </a:moveTo>
                <a:lnTo>
                  <a:pt x="3205010" y="0"/>
                </a:lnTo>
                <a:lnTo>
                  <a:pt x="3205010" y="4704602"/>
                </a:lnTo>
                <a:lnTo>
                  <a:pt x="0" y="470460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 flipH="1">
            <a:off x="3926833" y="7150586"/>
            <a:ext cx="2206756" cy="2927703"/>
          </a:xfrm>
          <a:custGeom>
            <a:avLst/>
            <a:gdLst/>
            <a:ahLst/>
            <a:cxnLst/>
            <a:rect l="l" t="t" r="r" b="b"/>
            <a:pathLst>
              <a:path w="2206756" h="2927703">
                <a:moveTo>
                  <a:pt x="2206756" y="0"/>
                </a:moveTo>
                <a:lnTo>
                  <a:pt x="0" y="0"/>
                </a:lnTo>
                <a:lnTo>
                  <a:pt x="0" y="2927703"/>
                </a:lnTo>
                <a:lnTo>
                  <a:pt x="2206756" y="2927703"/>
                </a:lnTo>
                <a:lnTo>
                  <a:pt x="2206756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pic>
        <p:nvPicPr>
          <p:cNvPr id="47" name="Trời nắng trời mưa">
            <a:hlinkClick r:id="" action="ppaction://media"/>
            <a:extLst>
              <a:ext uri="{FF2B5EF4-FFF2-40B4-BE49-F238E27FC236}">
                <a16:creationId xmlns:a16="http://schemas.microsoft.com/office/drawing/2014/main" id="{AF70C315-38E7-8E33-F25E-92B75764BA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24873" y="2548532"/>
            <a:ext cx="1066224" cy="106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09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00286" y="1028700"/>
            <a:ext cx="3559014" cy="1854482"/>
          </a:xfrm>
          <a:custGeom>
            <a:avLst/>
            <a:gdLst/>
            <a:ahLst/>
            <a:cxnLst/>
            <a:rect l="l" t="t" r="r" b="b"/>
            <a:pathLst>
              <a:path w="3559014" h="1854482">
                <a:moveTo>
                  <a:pt x="0" y="0"/>
                </a:moveTo>
                <a:lnTo>
                  <a:pt x="3559014" y="0"/>
                </a:lnTo>
                <a:lnTo>
                  <a:pt x="3559014" y="1854482"/>
                </a:lnTo>
                <a:lnTo>
                  <a:pt x="0" y="1854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71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992086" y="4506913"/>
            <a:ext cx="6930995" cy="135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9500">
                <a:solidFill>
                  <a:srgbClr val="152A69"/>
                </a:solidFill>
                <a:latin typeface="Baloo"/>
                <a:ea typeface="Baloo"/>
                <a:cs typeface="Baloo"/>
                <a:sym typeface="Baloo"/>
              </a:rPr>
              <a:t>MẶT TRỜI</a:t>
            </a:r>
          </a:p>
        </p:txBody>
      </p:sp>
      <p:sp>
        <p:nvSpPr>
          <p:cNvPr id="4" name="Freeform 4"/>
          <p:cNvSpPr/>
          <p:nvPr/>
        </p:nvSpPr>
        <p:spPr>
          <a:xfrm rot="-1301777">
            <a:off x="1288995" y="1413259"/>
            <a:ext cx="7131830" cy="7131830"/>
          </a:xfrm>
          <a:custGeom>
            <a:avLst/>
            <a:gdLst/>
            <a:ahLst/>
            <a:cxnLst/>
            <a:rect l="l" t="t" r="r" b="b"/>
            <a:pathLst>
              <a:path w="7131830" h="7131830">
                <a:moveTo>
                  <a:pt x="0" y="0"/>
                </a:moveTo>
                <a:lnTo>
                  <a:pt x="7131830" y="0"/>
                </a:lnTo>
                <a:lnTo>
                  <a:pt x="7131830" y="7131830"/>
                </a:lnTo>
                <a:lnTo>
                  <a:pt x="0" y="7131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903934" y="5627872"/>
            <a:ext cx="2697071" cy="5327548"/>
          </a:xfrm>
          <a:custGeom>
            <a:avLst/>
            <a:gdLst/>
            <a:ahLst/>
            <a:cxnLst/>
            <a:rect l="l" t="t" r="r" b="b"/>
            <a:pathLst>
              <a:path w="2697071" h="5327548">
                <a:moveTo>
                  <a:pt x="2697071" y="0"/>
                </a:moveTo>
                <a:lnTo>
                  <a:pt x="0" y="0"/>
                </a:lnTo>
                <a:lnTo>
                  <a:pt x="0" y="5327548"/>
                </a:lnTo>
                <a:lnTo>
                  <a:pt x="2697071" y="5327548"/>
                </a:lnTo>
                <a:lnTo>
                  <a:pt x="26970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6943095" y="7281519"/>
            <a:ext cx="1949302" cy="3538336"/>
          </a:xfrm>
          <a:custGeom>
            <a:avLst/>
            <a:gdLst/>
            <a:ahLst/>
            <a:cxnLst/>
            <a:rect l="l" t="t" r="r" b="b"/>
            <a:pathLst>
              <a:path w="1949302" h="3538336">
                <a:moveTo>
                  <a:pt x="1949302" y="0"/>
                </a:moveTo>
                <a:lnTo>
                  <a:pt x="0" y="0"/>
                </a:lnTo>
                <a:lnTo>
                  <a:pt x="0" y="3538337"/>
                </a:lnTo>
                <a:lnTo>
                  <a:pt x="1949302" y="3538337"/>
                </a:lnTo>
                <a:lnTo>
                  <a:pt x="19493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98165" y="8881843"/>
            <a:ext cx="722269" cy="728896"/>
          </a:xfrm>
          <a:custGeom>
            <a:avLst/>
            <a:gdLst/>
            <a:ahLst/>
            <a:cxnLst/>
            <a:rect l="l" t="t" r="r" b="b"/>
            <a:pathLst>
              <a:path w="722269" h="728896">
                <a:moveTo>
                  <a:pt x="0" y="0"/>
                </a:moveTo>
                <a:lnTo>
                  <a:pt x="722270" y="0"/>
                </a:lnTo>
                <a:lnTo>
                  <a:pt x="722270" y="728895"/>
                </a:lnTo>
                <a:lnTo>
                  <a:pt x="0" y="7288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6704" y="1798561"/>
            <a:ext cx="11716030" cy="6104828"/>
          </a:xfrm>
          <a:custGeom>
            <a:avLst/>
            <a:gdLst/>
            <a:ahLst/>
            <a:cxnLst/>
            <a:rect l="l" t="t" r="r" b="b"/>
            <a:pathLst>
              <a:path w="11716030" h="6104828">
                <a:moveTo>
                  <a:pt x="0" y="0"/>
                </a:moveTo>
                <a:lnTo>
                  <a:pt x="11716031" y="0"/>
                </a:lnTo>
                <a:lnTo>
                  <a:pt x="11716031" y="6104828"/>
                </a:lnTo>
                <a:lnTo>
                  <a:pt x="0" y="6104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71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58724" y="4313505"/>
            <a:ext cx="4476539" cy="165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65"/>
              </a:lnSpc>
            </a:pPr>
            <a:r>
              <a:rPr lang="en-US" sz="11605" dirty="0">
                <a:solidFill>
                  <a:srgbClr val="152A69"/>
                </a:solidFill>
                <a:latin typeface="Baloo"/>
                <a:ea typeface="Baloo"/>
                <a:cs typeface="Baloo"/>
                <a:sym typeface="Baloo"/>
              </a:rPr>
              <a:t>MÂY</a:t>
            </a:r>
          </a:p>
        </p:txBody>
      </p:sp>
      <p:sp>
        <p:nvSpPr>
          <p:cNvPr id="4" name="Freeform 4"/>
          <p:cNvSpPr/>
          <p:nvPr/>
        </p:nvSpPr>
        <p:spPr>
          <a:xfrm rot="-1301777">
            <a:off x="15716090" y="539529"/>
            <a:ext cx="1656785" cy="1656785"/>
          </a:xfrm>
          <a:custGeom>
            <a:avLst/>
            <a:gdLst/>
            <a:ahLst/>
            <a:cxnLst/>
            <a:rect l="l" t="t" r="r" b="b"/>
            <a:pathLst>
              <a:path w="1656785" h="1656785">
                <a:moveTo>
                  <a:pt x="0" y="0"/>
                </a:moveTo>
                <a:lnTo>
                  <a:pt x="1656785" y="0"/>
                </a:lnTo>
                <a:lnTo>
                  <a:pt x="1656785" y="1656785"/>
                </a:lnTo>
                <a:lnTo>
                  <a:pt x="0" y="1656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903934" y="5627872"/>
            <a:ext cx="2697071" cy="5327548"/>
          </a:xfrm>
          <a:custGeom>
            <a:avLst/>
            <a:gdLst/>
            <a:ahLst/>
            <a:cxnLst/>
            <a:rect l="l" t="t" r="r" b="b"/>
            <a:pathLst>
              <a:path w="2697071" h="5327548">
                <a:moveTo>
                  <a:pt x="2697071" y="0"/>
                </a:moveTo>
                <a:lnTo>
                  <a:pt x="0" y="0"/>
                </a:lnTo>
                <a:lnTo>
                  <a:pt x="0" y="5327548"/>
                </a:lnTo>
                <a:lnTo>
                  <a:pt x="2697071" y="5327548"/>
                </a:lnTo>
                <a:lnTo>
                  <a:pt x="26970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6943095" y="7281519"/>
            <a:ext cx="1949302" cy="3538336"/>
          </a:xfrm>
          <a:custGeom>
            <a:avLst/>
            <a:gdLst/>
            <a:ahLst/>
            <a:cxnLst/>
            <a:rect l="l" t="t" r="r" b="b"/>
            <a:pathLst>
              <a:path w="1949302" h="3538336">
                <a:moveTo>
                  <a:pt x="1949302" y="0"/>
                </a:moveTo>
                <a:lnTo>
                  <a:pt x="0" y="0"/>
                </a:lnTo>
                <a:lnTo>
                  <a:pt x="0" y="3538337"/>
                </a:lnTo>
                <a:lnTo>
                  <a:pt x="1949302" y="3538337"/>
                </a:lnTo>
                <a:lnTo>
                  <a:pt x="19493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98165" y="8881843"/>
            <a:ext cx="722269" cy="728896"/>
          </a:xfrm>
          <a:custGeom>
            <a:avLst/>
            <a:gdLst/>
            <a:ahLst/>
            <a:cxnLst/>
            <a:rect l="l" t="t" r="r" b="b"/>
            <a:pathLst>
              <a:path w="722269" h="728896">
                <a:moveTo>
                  <a:pt x="0" y="0"/>
                </a:moveTo>
                <a:lnTo>
                  <a:pt x="722270" y="0"/>
                </a:lnTo>
                <a:lnTo>
                  <a:pt x="722270" y="728895"/>
                </a:lnTo>
                <a:lnTo>
                  <a:pt x="0" y="7288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3568" y="3439194"/>
            <a:ext cx="14647337" cy="337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5"/>
              </a:lnSpc>
            </a:pPr>
            <a:r>
              <a:rPr lang="en-US" sz="10778">
                <a:solidFill>
                  <a:srgbClr val="152A69"/>
                </a:solidFill>
                <a:latin typeface="Baloo"/>
                <a:ea typeface="Baloo"/>
                <a:cs typeface="Baloo"/>
                <a:sym typeface="Baloo"/>
              </a:rPr>
              <a:t>Trò chơi vận động:</a:t>
            </a:r>
          </a:p>
          <a:p>
            <a:pPr algn="ctr">
              <a:lnSpc>
                <a:spcPts val="13365"/>
              </a:lnSpc>
            </a:pPr>
            <a:r>
              <a:rPr lang="en-US" sz="10778">
                <a:solidFill>
                  <a:srgbClr val="152A69"/>
                </a:solidFill>
                <a:latin typeface="Baloo"/>
                <a:ea typeface="Baloo"/>
                <a:cs typeface="Baloo"/>
                <a:sym typeface="Baloo"/>
              </a:rPr>
              <a:t>Bé làm mặt trời và mây</a:t>
            </a:r>
          </a:p>
        </p:txBody>
      </p:sp>
      <p:sp>
        <p:nvSpPr>
          <p:cNvPr id="3" name="Freeform 3"/>
          <p:cNvSpPr/>
          <p:nvPr/>
        </p:nvSpPr>
        <p:spPr>
          <a:xfrm rot="-1301777">
            <a:off x="1334986" y="1091215"/>
            <a:ext cx="2049812" cy="2049812"/>
          </a:xfrm>
          <a:custGeom>
            <a:avLst/>
            <a:gdLst/>
            <a:ahLst/>
            <a:cxnLst/>
            <a:rect l="l" t="t" r="r" b="b"/>
            <a:pathLst>
              <a:path w="2049812" h="2049812">
                <a:moveTo>
                  <a:pt x="0" y="0"/>
                </a:moveTo>
                <a:lnTo>
                  <a:pt x="2049812" y="0"/>
                </a:lnTo>
                <a:lnTo>
                  <a:pt x="2049812" y="2049813"/>
                </a:lnTo>
                <a:lnTo>
                  <a:pt x="0" y="2049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31063" y="1596990"/>
            <a:ext cx="2928237" cy="1525805"/>
          </a:xfrm>
          <a:custGeom>
            <a:avLst/>
            <a:gdLst/>
            <a:ahLst/>
            <a:cxnLst/>
            <a:rect l="l" t="t" r="r" b="b"/>
            <a:pathLst>
              <a:path w="2928237" h="1525805">
                <a:moveTo>
                  <a:pt x="0" y="0"/>
                </a:moveTo>
                <a:lnTo>
                  <a:pt x="2928237" y="0"/>
                </a:lnTo>
                <a:lnTo>
                  <a:pt x="2928237" y="1525805"/>
                </a:lnTo>
                <a:lnTo>
                  <a:pt x="0" y="1525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8711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sp>
          <p:nvSpPr>
            <p:cNvPr id="6" name="Freeform 6"/>
            <p:cNvSpPr/>
            <p:nvPr/>
          </p:nvSpPr>
          <p:spPr>
            <a:xfrm>
              <a:off x="2310502" y="617199"/>
              <a:ext cx="2234484" cy="6334876"/>
            </a:xfrm>
            <a:custGeom>
              <a:avLst/>
              <a:gdLst/>
              <a:ahLst/>
              <a:cxnLst/>
              <a:rect l="l" t="t" r="r" b="b"/>
              <a:pathLst>
                <a:path w="2234484" h="6334876">
                  <a:moveTo>
                    <a:pt x="0" y="0"/>
                  </a:moveTo>
                  <a:lnTo>
                    <a:pt x="2234483" y="0"/>
                  </a:lnTo>
                  <a:lnTo>
                    <a:pt x="2234483" y="6334876"/>
                  </a:lnTo>
                  <a:lnTo>
                    <a:pt x="0" y="6334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40920" y="2664153"/>
              <a:ext cx="2939163" cy="4209738"/>
            </a:xfrm>
            <a:custGeom>
              <a:avLst/>
              <a:gdLst/>
              <a:ahLst/>
              <a:cxnLst/>
              <a:rect l="l" t="t" r="r" b="b"/>
              <a:pathLst>
                <a:path w="2939163" h="4209738">
                  <a:moveTo>
                    <a:pt x="0" y="0"/>
                  </a:moveTo>
                  <a:lnTo>
                    <a:pt x="2939163" y="0"/>
                  </a:lnTo>
                  <a:lnTo>
                    <a:pt x="2939163" y="4209738"/>
                  </a:lnTo>
                  <a:lnTo>
                    <a:pt x="0" y="4209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2565946">
              <a:off x="1808647" y="219465"/>
              <a:ext cx="1003709" cy="912463"/>
            </a:xfrm>
            <a:custGeom>
              <a:avLst/>
              <a:gdLst/>
              <a:ahLst/>
              <a:cxnLst/>
              <a:rect l="l" t="t" r="r" b="b"/>
              <a:pathLst>
                <a:path w="1003709" h="912463">
                  <a:moveTo>
                    <a:pt x="0" y="0"/>
                  </a:moveTo>
                  <a:lnTo>
                    <a:pt x="1003709" y="0"/>
                  </a:lnTo>
                  <a:lnTo>
                    <a:pt x="1003709" y="912463"/>
                  </a:lnTo>
                  <a:lnTo>
                    <a:pt x="0" y="91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5771336"/>
              <a:ext cx="752770" cy="759676"/>
            </a:xfrm>
            <a:custGeom>
              <a:avLst/>
              <a:gdLst/>
              <a:ahLst/>
              <a:cxnLst/>
              <a:rect l="l" t="t" r="r" b="b"/>
              <a:pathLst>
                <a:path w="752770" h="759676">
                  <a:moveTo>
                    <a:pt x="0" y="0"/>
                  </a:moveTo>
                  <a:lnTo>
                    <a:pt x="752770" y="0"/>
                  </a:lnTo>
                  <a:lnTo>
                    <a:pt x="752770" y="759676"/>
                  </a:lnTo>
                  <a:lnTo>
                    <a:pt x="0" y="759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05284" cy="6726486"/>
            </a:xfrm>
            <a:custGeom>
              <a:avLst/>
              <a:gdLst/>
              <a:ahLst/>
              <a:cxnLst/>
              <a:rect l="l" t="t" r="r" b="b"/>
              <a:pathLst>
                <a:path w="3405284" h="6726486">
                  <a:moveTo>
                    <a:pt x="0" y="0"/>
                  </a:moveTo>
                  <a:lnTo>
                    <a:pt x="3405284" y="0"/>
                  </a:lnTo>
                  <a:lnTo>
                    <a:pt x="3405284" y="6726486"/>
                  </a:lnTo>
                  <a:lnTo>
                    <a:pt x="0" y="6726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514061" y="2091304"/>
              <a:ext cx="2296759" cy="4169035"/>
            </a:xfrm>
            <a:custGeom>
              <a:avLst/>
              <a:gdLst/>
              <a:ahLst/>
              <a:cxnLst/>
              <a:rect l="l" t="t" r="r" b="b"/>
              <a:pathLst>
                <a:path w="2296759" h="4169035">
                  <a:moveTo>
                    <a:pt x="0" y="0"/>
                  </a:moveTo>
                  <a:lnTo>
                    <a:pt x="2296759" y="0"/>
                  </a:lnTo>
                  <a:lnTo>
                    <a:pt x="2296759" y="4169035"/>
                  </a:lnTo>
                  <a:lnTo>
                    <a:pt x="0" y="4169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537006" y="639202"/>
              <a:ext cx="868278" cy="789343"/>
            </a:xfrm>
            <a:custGeom>
              <a:avLst/>
              <a:gdLst/>
              <a:ahLst/>
              <a:cxnLst/>
              <a:rect l="l" t="t" r="r" b="b"/>
              <a:pathLst>
                <a:path w="868278" h="789343">
                  <a:moveTo>
                    <a:pt x="0" y="0"/>
                  </a:moveTo>
                  <a:lnTo>
                    <a:pt x="868278" y="0"/>
                  </a:lnTo>
                  <a:lnTo>
                    <a:pt x="868278" y="789344"/>
                  </a:lnTo>
                  <a:lnTo>
                    <a:pt x="0" y="789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840736">
              <a:off x="4121929" y="4953506"/>
              <a:ext cx="831579" cy="888094"/>
            </a:xfrm>
            <a:custGeom>
              <a:avLst/>
              <a:gdLst/>
              <a:ahLst/>
              <a:cxnLst/>
              <a:rect l="l" t="t" r="r" b="b"/>
              <a:pathLst>
                <a:path w="831579" h="888094">
                  <a:moveTo>
                    <a:pt x="0" y="0"/>
                  </a:moveTo>
                  <a:lnTo>
                    <a:pt x="831579" y="0"/>
                  </a:lnTo>
                  <a:lnTo>
                    <a:pt x="831579" y="888095"/>
                  </a:lnTo>
                  <a:lnTo>
                    <a:pt x="0" y="888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4239" y="-1183667"/>
            <a:ext cx="11019278" cy="11711225"/>
            <a:chOff x="0" y="0"/>
            <a:chExt cx="14692371" cy="15614967"/>
          </a:xfrm>
        </p:grpSpPr>
        <p:sp>
          <p:nvSpPr>
            <p:cNvPr id="3" name="Freeform 3"/>
            <p:cNvSpPr/>
            <p:nvPr/>
          </p:nvSpPr>
          <p:spPr>
            <a:xfrm>
              <a:off x="4743026" y="982128"/>
              <a:ext cx="2562915" cy="2562915"/>
            </a:xfrm>
            <a:custGeom>
              <a:avLst/>
              <a:gdLst/>
              <a:ahLst/>
              <a:cxnLst/>
              <a:rect l="l" t="t" r="r" b="b"/>
              <a:pathLst>
                <a:path w="2562915" h="2562915">
                  <a:moveTo>
                    <a:pt x="0" y="0"/>
                  </a:moveTo>
                  <a:lnTo>
                    <a:pt x="2562915" y="0"/>
                  </a:lnTo>
                  <a:lnTo>
                    <a:pt x="2562915" y="2562916"/>
                  </a:lnTo>
                  <a:lnTo>
                    <a:pt x="0" y="256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783327" y="12572172"/>
              <a:ext cx="2396055" cy="2396055"/>
            </a:xfrm>
            <a:custGeom>
              <a:avLst/>
              <a:gdLst/>
              <a:ahLst/>
              <a:cxnLst/>
              <a:rect l="l" t="t" r="r" b="b"/>
              <a:pathLst>
                <a:path w="2396055" h="2396055">
                  <a:moveTo>
                    <a:pt x="0" y="0"/>
                  </a:moveTo>
                  <a:lnTo>
                    <a:pt x="2396055" y="0"/>
                  </a:lnTo>
                  <a:lnTo>
                    <a:pt x="2396055" y="2396055"/>
                  </a:lnTo>
                  <a:lnTo>
                    <a:pt x="0" y="2396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816156" y="10868515"/>
              <a:ext cx="2031533" cy="2857655"/>
            </a:xfrm>
            <a:custGeom>
              <a:avLst/>
              <a:gdLst/>
              <a:ahLst/>
              <a:cxnLst/>
              <a:rect l="l" t="t" r="r" b="b"/>
              <a:pathLst>
                <a:path w="2031533" h="2857655">
                  <a:moveTo>
                    <a:pt x="0" y="0"/>
                  </a:moveTo>
                  <a:lnTo>
                    <a:pt x="2031534" y="0"/>
                  </a:lnTo>
                  <a:lnTo>
                    <a:pt x="2031534" y="2857656"/>
                  </a:lnTo>
                  <a:lnTo>
                    <a:pt x="0" y="28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2905704">
              <a:off x="6760187" y="2738851"/>
              <a:ext cx="1782698" cy="2507631"/>
            </a:xfrm>
            <a:custGeom>
              <a:avLst/>
              <a:gdLst/>
              <a:ahLst/>
              <a:cxnLst/>
              <a:rect l="l" t="t" r="r" b="b"/>
              <a:pathLst>
                <a:path w="1782698" h="2507631">
                  <a:moveTo>
                    <a:pt x="0" y="0"/>
                  </a:moveTo>
                  <a:lnTo>
                    <a:pt x="1782698" y="0"/>
                  </a:lnTo>
                  <a:lnTo>
                    <a:pt x="1782698" y="2507631"/>
                  </a:lnTo>
                  <a:lnTo>
                    <a:pt x="0" y="2507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1316796">
              <a:off x="5470615" y="7469267"/>
              <a:ext cx="1792157" cy="2520937"/>
            </a:xfrm>
            <a:custGeom>
              <a:avLst/>
              <a:gdLst/>
              <a:ahLst/>
              <a:cxnLst/>
              <a:rect l="l" t="t" r="r" b="b"/>
              <a:pathLst>
                <a:path w="1792157" h="2520937">
                  <a:moveTo>
                    <a:pt x="0" y="0"/>
                  </a:moveTo>
                  <a:lnTo>
                    <a:pt x="1792157" y="0"/>
                  </a:lnTo>
                  <a:lnTo>
                    <a:pt x="1792157" y="2520938"/>
                  </a:lnTo>
                  <a:lnTo>
                    <a:pt x="0" y="2520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3462151">
              <a:off x="11485824" y="4776716"/>
              <a:ext cx="1642135" cy="2309909"/>
            </a:xfrm>
            <a:custGeom>
              <a:avLst/>
              <a:gdLst/>
              <a:ahLst/>
              <a:cxnLst/>
              <a:rect l="l" t="t" r="r" b="b"/>
              <a:pathLst>
                <a:path w="1642135" h="2309909">
                  <a:moveTo>
                    <a:pt x="0" y="0"/>
                  </a:moveTo>
                  <a:lnTo>
                    <a:pt x="1642135" y="0"/>
                  </a:lnTo>
                  <a:lnTo>
                    <a:pt x="1642135" y="2309908"/>
                  </a:lnTo>
                  <a:lnTo>
                    <a:pt x="0" y="230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80311">
              <a:off x="8304169" y="7230951"/>
              <a:ext cx="2958315" cy="2067123"/>
            </a:xfrm>
            <a:custGeom>
              <a:avLst/>
              <a:gdLst/>
              <a:ahLst/>
              <a:cxnLst/>
              <a:rect l="l" t="t" r="r" b="b"/>
              <a:pathLst>
                <a:path w="2958315" h="2067123">
                  <a:moveTo>
                    <a:pt x="0" y="0"/>
                  </a:moveTo>
                  <a:lnTo>
                    <a:pt x="2958315" y="0"/>
                  </a:lnTo>
                  <a:lnTo>
                    <a:pt x="2958315" y="2067122"/>
                  </a:lnTo>
                  <a:lnTo>
                    <a:pt x="0" y="206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628946" y="2457711"/>
              <a:ext cx="2958315" cy="2067123"/>
            </a:xfrm>
            <a:custGeom>
              <a:avLst/>
              <a:gdLst/>
              <a:ahLst/>
              <a:cxnLst/>
              <a:rect l="l" t="t" r="r" b="b"/>
              <a:pathLst>
                <a:path w="2958315" h="2067123">
                  <a:moveTo>
                    <a:pt x="0" y="0"/>
                  </a:moveTo>
                  <a:lnTo>
                    <a:pt x="2958315" y="0"/>
                  </a:lnTo>
                  <a:lnTo>
                    <a:pt x="2958315" y="2067122"/>
                  </a:lnTo>
                  <a:lnTo>
                    <a:pt x="0" y="206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523837" y="7995084"/>
              <a:ext cx="3168533" cy="1651016"/>
            </a:xfrm>
            <a:custGeom>
              <a:avLst/>
              <a:gdLst/>
              <a:ahLst/>
              <a:cxnLst/>
              <a:rect l="l" t="t" r="r" b="b"/>
              <a:pathLst>
                <a:path w="3168533" h="1651016">
                  <a:moveTo>
                    <a:pt x="0" y="0"/>
                  </a:moveTo>
                  <a:lnTo>
                    <a:pt x="3168534" y="0"/>
                  </a:lnTo>
                  <a:lnTo>
                    <a:pt x="3168534" y="1651016"/>
                  </a:lnTo>
                  <a:lnTo>
                    <a:pt x="0" y="165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8711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388841" y="1096091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4058286">
              <a:off x="10286436" y="10608617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967304" y="4108438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850770" y="9197061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1901370" y="14588906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1979437" y="6775305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3086996">
              <a:off x="6957594" y="5418640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2873839">
              <a:off x="10959504" y="1553677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2588167">
              <a:off x="8238913" y="12343494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174335">
              <a:off x="7266797" y="9906252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7" y="0"/>
                  </a:lnTo>
                  <a:lnTo>
                    <a:pt x="2550127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174335">
              <a:off x="8419114" y="5217662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8" y="0"/>
                  </a:lnTo>
                  <a:lnTo>
                    <a:pt x="2550128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1174335">
              <a:off x="7905945" y="894227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8" y="0"/>
                  </a:lnTo>
                  <a:lnTo>
                    <a:pt x="2550128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096535">
              <a:off x="5689952" y="5604853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7911177">
              <a:off x="7791248" y="6869347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-3577785">
              <a:off x="9642354" y="11350848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886631">
              <a:off x="10013438" y="4015246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8" y="0"/>
                  </a:lnTo>
                  <a:lnTo>
                    <a:pt x="812038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-4131904">
              <a:off x="10150327" y="2365134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583816">
              <a:off x="2675443" y="2097311"/>
              <a:ext cx="737120" cy="1393182"/>
            </a:xfrm>
            <a:custGeom>
              <a:avLst/>
              <a:gdLst/>
              <a:ahLst/>
              <a:cxnLst/>
              <a:rect l="l" t="t" r="r" b="b"/>
              <a:pathLst>
                <a:path w="737120" h="1393182">
                  <a:moveTo>
                    <a:pt x="0" y="0"/>
                  </a:moveTo>
                  <a:lnTo>
                    <a:pt x="737120" y="0"/>
                  </a:lnTo>
                  <a:lnTo>
                    <a:pt x="737120" y="1393183"/>
                  </a:lnTo>
                  <a:lnTo>
                    <a:pt x="0" y="1393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145978" y="3636872"/>
              <a:ext cx="419857" cy="393139"/>
            </a:xfrm>
            <a:custGeom>
              <a:avLst/>
              <a:gdLst/>
              <a:ahLst/>
              <a:cxnLst/>
              <a:rect l="l" t="t" r="r" b="b"/>
              <a:pathLst>
                <a:path w="419857" h="393139">
                  <a:moveTo>
                    <a:pt x="0" y="0"/>
                  </a:moveTo>
                  <a:lnTo>
                    <a:pt x="419857" y="0"/>
                  </a:lnTo>
                  <a:lnTo>
                    <a:pt x="419857" y="393139"/>
                  </a:lnTo>
                  <a:lnTo>
                    <a:pt x="0" y="393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2525219" y="4697698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7210937" y="7080108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2525219" y="10113367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1107524" y="6997136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2498638">
              <a:off x="3931272" y="3133540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1" y="0"/>
                  </a:lnTo>
                  <a:lnTo>
                    <a:pt x="310991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7210937" y="9636403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0108466" y="9564492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1" y="0"/>
                  </a:lnTo>
                  <a:lnTo>
                    <a:pt x="310991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8541861" y="4582785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2649691" y="1921599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7"/>
                  </a:lnTo>
                  <a:lnTo>
                    <a:pt x="0" y="290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4761411">
              <a:off x="11197634" y="11973131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6"/>
                  </a:lnTo>
                  <a:lnTo>
                    <a:pt x="0" y="290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6095435" y="5287224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39" y="0"/>
                  </a:lnTo>
                  <a:lnTo>
                    <a:pt x="309939" y="290216"/>
                  </a:lnTo>
                  <a:lnTo>
                    <a:pt x="0" y="290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2543770" y="14099057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7"/>
                  </a:lnTo>
                  <a:lnTo>
                    <a:pt x="0" y="290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-7285395">
              <a:off x="717847" y="179092"/>
              <a:ext cx="1989309" cy="2798260"/>
            </a:xfrm>
            <a:custGeom>
              <a:avLst/>
              <a:gdLst/>
              <a:ahLst/>
              <a:cxnLst/>
              <a:rect l="l" t="t" r="r" b="b"/>
              <a:pathLst>
                <a:path w="1989309" h="2798260">
                  <a:moveTo>
                    <a:pt x="0" y="0"/>
                  </a:moveTo>
                  <a:lnTo>
                    <a:pt x="1989309" y="0"/>
                  </a:lnTo>
                  <a:lnTo>
                    <a:pt x="1989309" y="2798260"/>
                  </a:lnTo>
                  <a:lnTo>
                    <a:pt x="0" y="2798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-3026704">
              <a:off x="2550986" y="4100153"/>
              <a:ext cx="1855231" cy="2609660"/>
            </a:xfrm>
            <a:custGeom>
              <a:avLst/>
              <a:gdLst/>
              <a:ahLst/>
              <a:cxnLst/>
              <a:rect l="l" t="t" r="r" b="b"/>
              <a:pathLst>
                <a:path w="1855231" h="2609660">
                  <a:moveTo>
                    <a:pt x="0" y="0"/>
                  </a:moveTo>
                  <a:lnTo>
                    <a:pt x="1855231" y="0"/>
                  </a:lnTo>
                  <a:lnTo>
                    <a:pt x="1855231" y="2609661"/>
                  </a:lnTo>
                  <a:lnTo>
                    <a:pt x="0" y="260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881836" y="3573153"/>
              <a:ext cx="305103" cy="285687"/>
            </a:xfrm>
            <a:custGeom>
              <a:avLst/>
              <a:gdLst/>
              <a:ahLst/>
              <a:cxnLst/>
              <a:rect l="l" t="t" r="r" b="b"/>
              <a:pathLst>
                <a:path w="305103" h="285687">
                  <a:moveTo>
                    <a:pt x="0" y="0"/>
                  </a:moveTo>
                  <a:lnTo>
                    <a:pt x="305103" y="0"/>
                  </a:lnTo>
                  <a:lnTo>
                    <a:pt x="305103" y="285687"/>
                  </a:lnTo>
                  <a:lnTo>
                    <a:pt x="0" y="285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TextBox 46"/>
          <p:cNvSpPr txBox="1"/>
          <p:nvPr/>
        </p:nvSpPr>
        <p:spPr>
          <a:xfrm>
            <a:off x="576264" y="3731354"/>
            <a:ext cx="11371959" cy="4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34"/>
              </a:lnSpc>
            </a:pPr>
            <a:r>
              <a:rPr lang="en-US" sz="9871">
                <a:solidFill>
                  <a:srgbClr val="152A69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Custom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Nhận biết tập nói: mặt trời, mây</dc:title>
  <cp:lastModifiedBy>giang nguyễn</cp:lastModifiedBy>
  <cp:revision>2</cp:revision>
  <dcterms:created xsi:type="dcterms:W3CDTF">2006-08-16T00:00:00Z</dcterms:created>
  <dcterms:modified xsi:type="dcterms:W3CDTF">2025-08-13T18:33:52Z</dcterms:modified>
  <dc:identifier>DAGvZHBf8fQ</dc:identifier>
</cp:coreProperties>
</file>