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omic Relief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4298" y="519132"/>
            <a:ext cx="17799404" cy="8350887"/>
          </a:xfrm>
          <a:custGeom>
            <a:avLst/>
            <a:gdLst/>
            <a:ahLst/>
            <a:cxnLst/>
            <a:rect l="l" t="t" r="r" b="b"/>
            <a:pathLst>
              <a:path w="17799404" h="8350887">
                <a:moveTo>
                  <a:pt x="0" y="0"/>
                </a:moveTo>
                <a:lnTo>
                  <a:pt x="17799404" y="0"/>
                </a:lnTo>
                <a:lnTo>
                  <a:pt x="17799404" y="8350887"/>
                </a:lnTo>
                <a:lnTo>
                  <a:pt x="0" y="8350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971266"/>
            <a:ext cx="2075149" cy="4315734"/>
          </a:xfrm>
          <a:custGeom>
            <a:avLst/>
            <a:gdLst/>
            <a:ahLst/>
            <a:cxnLst/>
            <a:rect l="l" t="t" r="r" b="b"/>
            <a:pathLst>
              <a:path w="2075149" h="4315734">
                <a:moveTo>
                  <a:pt x="0" y="0"/>
                </a:moveTo>
                <a:lnTo>
                  <a:pt x="2075149" y="0"/>
                </a:lnTo>
                <a:lnTo>
                  <a:pt x="2075149" y="4315734"/>
                </a:lnTo>
                <a:lnTo>
                  <a:pt x="0" y="4315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78533" y="6172200"/>
            <a:ext cx="1764221" cy="4114800"/>
          </a:xfrm>
          <a:custGeom>
            <a:avLst/>
            <a:gdLst/>
            <a:ahLst/>
            <a:cxnLst/>
            <a:rect l="l" t="t" r="r" b="b"/>
            <a:pathLst>
              <a:path w="1764221" h="4114800">
                <a:moveTo>
                  <a:pt x="0" y="0"/>
                </a:moveTo>
                <a:lnTo>
                  <a:pt x="1764221" y="0"/>
                </a:lnTo>
                <a:lnTo>
                  <a:pt x="1764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63912" y="6172200"/>
            <a:ext cx="1807083" cy="4114800"/>
          </a:xfrm>
          <a:custGeom>
            <a:avLst/>
            <a:gdLst/>
            <a:ahLst/>
            <a:cxnLst/>
            <a:rect l="l" t="t" r="r" b="b"/>
            <a:pathLst>
              <a:path w="1807083" h="4114800">
                <a:moveTo>
                  <a:pt x="0" y="0"/>
                </a:moveTo>
                <a:lnTo>
                  <a:pt x="1807083" y="0"/>
                </a:lnTo>
                <a:lnTo>
                  <a:pt x="18070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70995" y="6172200"/>
            <a:ext cx="1832800" cy="4114800"/>
          </a:xfrm>
          <a:custGeom>
            <a:avLst/>
            <a:gdLst/>
            <a:ahLst/>
            <a:cxnLst/>
            <a:rect l="l" t="t" r="r" b="b"/>
            <a:pathLst>
              <a:path w="1832800" h="4114800">
                <a:moveTo>
                  <a:pt x="0" y="0"/>
                </a:moveTo>
                <a:lnTo>
                  <a:pt x="1832801" y="0"/>
                </a:lnTo>
                <a:lnTo>
                  <a:pt x="1832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219027" y="6172200"/>
            <a:ext cx="1849945" cy="4114800"/>
          </a:xfrm>
          <a:custGeom>
            <a:avLst/>
            <a:gdLst/>
            <a:ahLst/>
            <a:cxnLst/>
            <a:rect l="l" t="t" r="r" b="b"/>
            <a:pathLst>
              <a:path w="1849945" h="4114800">
                <a:moveTo>
                  <a:pt x="0" y="0"/>
                </a:moveTo>
                <a:lnTo>
                  <a:pt x="1849946" y="0"/>
                </a:lnTo>
                <a:lnTo>
                  <a:pt x="184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59731" y="6172200"/>
            <a:ext cx="2859786" cy="4114800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316873" y="6172200"/>
            <a:ext cx="2043684" cy="4114800"/>
          </a:xfrm>
          <a:custGeom>
            <a:avLst/>
            <a:gdLst/>
            <a:ahLst/>
            <a:cxnLst/>
            <a:rect l="l" t="t" r="r" b="b"/>
            <a:pathLst>
              <a:path w="2043684" h="4114800">
                <a:moveTo>
                  <a:pt x="0" y="0"/>
                </a:moveTo>
                <a:lnTo>
                  <a:pt x="2043684" y="0"/>
                </a:lnTo>
                <a:lnTo>
                  <a:pt x="20436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676897" y="6172200"/>
            <a:ext cx="2330005" cy="4114800"/>
          </a:xfrm>
          <a:custGeom>
            <a:avLst/>
            <a:gdLst/>
            <a:ahLst/>
            <a:cxnLst/>
            <a:rect l="l" t="t" r="r" b="b"/>
            <a:pathLst>
              <a:path w="2330005" h="4114800">
                <a:moveTo>
                  <a:pt x="0" y="0"/>
                </a:moveTo>
                <a:lnTo>
                  <a:pt x="2330006" y="0"/>
                </a:lnTo>
                <a:lnTo>
                  <a:pt x="23300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785687" y="6172200"/>
            <a:ext cx="2947226" cy="4114800"/>
          </a:xfrm>
          <a:custGeom>
            <a:avLst/>
            <a:gdLst/>
            <a:ahLst/>
            <a:cxnLst/>
            <a:rect l="l" t="t" r="r" b="b"/>
            <a:pathLst>
              <a:path w="2947226" h="4114800">
                <a:moveTo>
                  <a:pt x="0" y="0"/>
                </a:moveTo>
                <a:lnTo>
                  <a:pt x="2947226" y="0"/>
                </a:lnTo>
                <a:lnTo>
                  <a:pt x="2947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44298" y="1207609"/>
            <a:ext cx="17259300" cy="415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08"/>
              </a:lnSpc>
            </a:pPr>
            <a:r>
              <a:rPr lang="en-US" sz="11934">
                <a:solidFill>
                  <a:srgbClr val="000000"/>
                </a:solidFill>
                <a:latin typeface="Comic Relief"/>
                <a:ea typeface="Comic Relief"/>
                <a:cs typeface="Comic Relief"/>
                <a:sym typeface="Comic Relief"/>
              </a:rPr>
              <a:t>CÁC NGHỀ </a:t>
            </a:r>
          </a:p>
          <a:p>
            <a:pPr algn="ctr">
              <a:lnSpc>
                <a:spcPts val="16708"/>
              </a:lnSpc>
            </a:pPr>
            <a:r>
              <a:rPr lang="en-US" sz="11934">
                <a:solidFill>
                  <a:srgbClr val="000000"/>
                </a:solidFill>
                <a:latin typeface="Comic Relief"/>
                <a:ea typeface="Comic Relief"/>
                <a:cs typeface="Comic Relief"/>
                <a:sym typeface="Comic Relief"/>
              </a:rPr>
              <a:t>XUNG QUANH BÉ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4298" y="907413"/>
            <a:ext cx="17799404" cy="8350887"/>
          </a:xfrm>
          <a:custGeom>
            <a:avLst/>
            <a:gdLst/>
            <a:ahLst/>
            <a:cxnLst/>
            <a:rect l="l" t="t" r="r" b="b"/>
            <a:pathLst>
              <a:path w="17799404" h="8350887">
                <a:moveTo>
                  <a:pt x="0" y="0"/>
                </a:moveTo>
                <a:lnTo>
                  <a:pt x="17799404" y="0"/>
                </a:lnTo>
                <a:lnTo>
                  <a:pt x="17799404" y="8350887"/>
                </a:lnTo>
                <a:lnTo>
                  <a:pt x="0" y="8350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44298" y="3865617"/>
            <a:ext cx="4832091" cy="6421383"/>
          </a:xfrm>
          <a:custGeom>
            <a:avLst/>
            <a:gdLst/>
            <a:ahLst/>
            <a:cxnLst/>
            <a:rect l="l" t="t" r="r" b="b"/>
            <a:pathLst>
              <a:path w="4832091" h="6421383">
                <a:moveTo>
                  <a:pt x="0" y="0"/>
                </a:moveTo>
                <a:lnTo>
                  <a:pt x="4832091" y="0"/>
                </a:lnTo>
                <a:lnTo>
                  <a:pt x="4832091" y="6421383"/>
                </a:lnTo>
                <a:lnTo>
                  <a:pt x="0" y="64213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126583" y="2572671"/>
            <a:ext cx="13618793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Comic Relief"/>
                <a:ea typeface="Comic Relief"/>
                <a:cs typeface="Comic Relief"/>
                <a:sym typeface="Comic Relief"/>
              </a:rPr>
              <a:t>BÀI HÁT: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18724" y="3764840"/>
            <a:ext cx="12234511" cy="2741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62"/>
              </a:lnSpc>
            </a:pPr>
            <a:r>
              <a:rPr lang="en-US" sz="13039">
                <a:solidFill>
                  <a:srgbClr val="000000"/>
                </a:solidFill>
                <a:latin typeface="Comic Relief"/>
                <a:ea typeface="Comic Relief"/>
                <a:cs typeface="Comic Relief"/>
                <a:sym typeface="Comic Relief"/>
              </a:rPr>
              <a:t> Em làm bác sĩ</a:t>
            </a:r>
          </a:p>
        </p:txBody>
      </p:sp>
      <p:pic>
        <p:nvPicPr>
          <p:cNvPr id="6" name="Em Làm Bác Sĩ - Xuân Mai [Official MV]">
            <a:hlinkClick r:id="" action="ppaction://media"/>
            <a:extLst>
              <a:ext uri="{FF2B5EF4-FFF2-40B4-BE49-F238E27FC236}">
                <a16:creationId xmlns:a16="http://schemas.microsoft.com/office/drawing/2014/main" id="{33E447B2-EBC9-8059-F6C7-B5FFE05F7E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91800" y="6506537"/>
            <a:ext cx="1311275" cy="131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1158" y="1757781"/>
            <a:ext cx="16900533" cy="7929167"/>
          </a:xfrm>
          <a:custGeom>
            <a:avLst/>
            <a:gdLst/>
            <a:ahLst/>
            <a:cxnLst/>
            <a:rect l="l" t="t" r="r" b="b"/>
            <a:pathLst>
              <a:path w="16900533" h="7929167">
                <a:moveTo>
                  <a:pt x="0" y="0"/>
                </a:moveTo>
                <a:lnTo>
                  <a:pt x="16900533" y="0"/>
                </a:lnTo>
                <a:lnTo>
                  <a:pt x="16900533" y="7929167"/>
                </a:lnTo>
                <a:lnTo>
                  <a:pt x="0" y="7929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47107" y="2065294"/>
            <a:ext cx="5560995" cy="5747798"/>
          </a:xfrm>
          <a:custGeom>
            <a:avLst/>
            <a:gdLst/>
            <a:ahLst/>
            <a:cxnLst/>
            <a:rect l="l" t="t" r="r" b="b"/>
            <a:pathLst>
              <a:path w="5560995" h="5747798">
                <a:moveTo>
                  <a:pt x="0" y="0"/>
                </a:moveTo>
                <a:lnTo>
                  <a:pt x="5560995" y="0"/>
                </a:lnTo>
                <a:lnTo>
                  <a:pt x="5560995" y="5747799"/>
                </a:lnTo>
                <a:lnTo>
                  <a:pt x="0" y="57477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22238" y="2065294"/>
            <a:ext cx="7908331" cy="7621654"/>
          </a:xfrm>
          <a:custGeom>
            <a:avLst/>
            <a:gdLst/>
            <a:ahLst/>
            <a:cxnLst/>
            <a:rect l="l" t="t" r="r" b="b"/>
            <a:pathLst>
              <a:path w="7908331" h="7621654">
                <a:moveTo>
                  <a:pt x="0" y="0"/>
                </a:moveTo>
                <a:lnTo>
                  <a:pt x="7908331" y="0"/>
                </a:lnTo>
                <a:lnTo>
                  <a:pt x="7908331" y="7621654"/>
                </a:lnTo>
                <a:lnTo>
                  <a:pt x="0" y="7621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748211" y="400202"/>
            <a:ext cx="4486427" cy="1133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10"/>
              </a:lnSpc>
              <a:spcBef>
                <a:spcPct val="0"/>
              </a:spcBef>
            </a:pPr>
            <a:r>
              <a:rPr lang="en-US" sz="6650">
                <a:solidFill>
                  <a:srgbClr val="000000"/>
                </a:solidFill>
                <a:latin typeface="Comic Relief"/>
                <a:ea typeface="Comic Relief"/>
                <a:cs typeface="Comic Relief"/>
                <a:sym typeface="Comic Relief"/>
              </a:rPr>
              <a:t>KHÁM PHÁ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8306292"/>
            <a:ext cx="8231146" cy="952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5"/>
              </a:lnSpc>
              <a:spcBef>
                <a:spcPct val="0"/>
              </a:spcBef>
            </a:pPr>
            <a:r>
              <a:rPr lang="en-US" sz="5582">
                <a:solidFill>
                  <a:srgbClr val="000000"/>
                </a:solidFill>
                <a:latin typeface="Comic Relief"/>
                <a:ea typeface="Comic Relief"/>
                <a:cs typeface="Comic Relief"/>
                <a:sym typeface="Comic Relief"/>
              </a:rPr>
              <a:t>ỐNG NGHE CỦA BÁC SỸ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3734" y="1642033"/>
            <a:ext cx="16900533" cy="7929167"/>
          </a:xfrm>
          <a:custGeom>
            <a:avLst/>
            <a:gdLst/>
            <a:ahLst/>
            <a:cxnLst/>
            <a:rect l="l" t="t" r="r" b="b"/>
            <a:pathLst>
              <a:path w="16900533" h="7929167">
                <a:moveTo>
                  <a:pt x="0" y="0"/>
                </a:moveTo>
                <a:lnTo>
                  <a:pt x="16900532" y="0"/>
                </a:lnTo>
                <a:lnTo>
                  <a:pt x="16900532" y="7929167"/>
                </a:lnTo>
                <a:lnTo>
                  <a:pt x="0" y="7929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748211" y="503847"/>
            <a:ext cx="4486427" cy="1133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10"/>
              </a:lnSpc>
              <a:spcBef>
                <a:spcPct val="0"/>
              </a:spcBef>
            </a:pPr>
            <a:r>
              <a:rPr lang="en-US" sz="6650">
                <a:solidFill>
                  <a:srgbClr val="000000"/>
                </a:solidFill>
                <a:latin typeface="Comic Relief"/>
                <a:ea typeface="Comic Relief"/>
                <a:cs typeface="Comic Relief"/>
                <a:sym typeface="Comic Relief"/>
              </a:rPr>
              <a:t>KHÁM PHÁ</a:t>
            </a:r>
          </a:p>
        </p:txBody>
      </p:sp>
      <p:sp>
        <p:nvSpPr>
          <p:cNvPr id="4" name="Freeform 4"/>
          <p:cNvSpPr/>
          <p:nvPr/>
        </p:nvSpPr>
        <p:spPr>
          <a:xfrm>
            <a:off x="2530431" y="2683930"/>
            <a:ext cx="6997289" cy="5391640"/>
          </a:xfrm>
          <a:custGeom>
            <a:avLst/>
            <a:gdLst/>
            <a:ahLst/>
            <a:cxnLst/>
            <a:rect l="l" t="t" r="r" b="b"/>
            <a:pathLst>
              <a:path w="6997289" h="5391640">
                <a:moveTo>
                  <a:pt x="0" y="0"/>
                </a:moveTo>
                <a:lnTo>
                  <a:pt x="6997290" y="0"/>
                </a:lnTo>
                <a:lnTo>
                  <a:pt x="6997290" y="5391640"/>
                </a:lnTo>
                <a:lnTo>
                  <a:pt x="0" y="53916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727" t="-22260" r="-9440" b="-2004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507779" y="1477246"/>
            <a:ext cx="6347405" cy="7805008"/>
          </a:xfrm>
          <a:custGeom>
            <a:avLst/>
            <a:gdLst/>
            <a:ahLst/>
            <a:cxnLst/>
            <a:rect l="l" t="t" r="r" b="b"/>
            <a:pathLst>
              <a:path w="6347405" h="7805008">
                <a:moveTo>
                  <a:pt x="0" y="0"/>
                </a:moveTo>
                <a:lnTo>
                  <a:pt x="6347405" y="0"/>
                </a:lnTo>
                <a:lnTo>
                  <a:pt x="6347405" y="7805008"/>
                </a:lnTo>
                <a:lnTo>
                  <a:pt x="0" y="78050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8563" t="-26459" r="-7483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210397" y="8306292"/>
            <a:ext cx="5637358" cy="952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5"/>
              </a:lnSpc>
              <a:spcBef>
                <a:spcPct val="0"/>
              </a:spcBef>
            </a:pPr>
            <a:r>
              <a:rPr lang="en-US" sz="5582">
                <a:solidFill>
                  <a:srgbClr val="000000"/>
                </a:solidFill>
                <a:latin typeface="Comic Relief"/>
                <a:ea typeface="Comic Relief"/>
                <a:cs typeface="Comic Relief"/>
                <a:sym typeface="Comic Relief"/>
              </a:rPr>
              <a:t>MŨ CÔNG 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1158" y="1757781"/>
            <a:ext cx="16900533" cy="7929167"/>
          </a:xfrm>
          <a:custGeom>
            <a:avLst/>
            <a:gdLst/>
            <a:ahLst/>
            <a:cxnLst/>
            <a:rect l="l" t="t" r="r" b="b"/>
            <a:pathLst>
              <a:path w="16900533" h="7929167">
                <a:moveTo>
                  <a:pt x="0" y="0"/>
                </a:moveTo>
                <a:lnTo>
                  <a:pt x="16900533" y="0"/>
                </a:lnTo>
                <a:lnTo>
                  <a:pt x="16900533" y="7929167"/>
                </a:lnTo>
                <a:lnTo>
                  <a:pt x="0" y="7929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55205" y="1757781"/>
            <a:ext cx="6567531" cy="7783740"/>
          </a:xfrm>
          <a:custGeom>
            <a:avLst/>
            <a:gdLst/>
            <a:ahLst/>
            <a:cxnLst/>
            <a:rect l="l" t="t" r="r" b="b"/>
            <a:pathLst>
              <a:path w="6567531" h="7783740">
                <a:moveTo>
                  <a:pt x="0" y="0"/>
                </a:moveTo>
                <a:lnTo>
                  <a:pt x="6567531" y="0"/>
                </a:lnTo>
                <a:lnTo>
                  <a:pt x="6567531" y="7783740"/>
                </a:lnTo>
                <a:lnTo>
                  <a:pt x="0" y="77837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446461" y="2390501"/>
            <a:ext cx="6242995" cy="5673322"/>
          </a:xfrm>
          <a:custGeom>
            <a:avLst/>
            <a:gdLst/>
            <a:ahLst/>
            <a:cxnLst/>
            <a:rect l="l" t="t" r="r" b="b"/>
            <a:pathLst>
              <a:path w="6242995" h="5673322">
                <a:moveTo>
                  <a:pt x="0" y="0"/>
                </a:moveTo>
                <a:lnTo>
                  <a:pt x="6242995" y="0"/>
                </a:lnTo>
                <a:lnTo>
                  <a:pt x="6242995" y="5673321"/>
                </a:lnTo>
                <a:lnTo>
                  <a:pt x="0" y="56733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748211" y="400202"/>
            <a:ext cx="4486427" cy="1133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10"/>
              </a:lnSpc>
              <a:spcBef>
                <a:spcPct val="0"/>
              </a:spcBef>
            </a:pPr>
            <a:r>
              <a:rPr lang="en-US" sz="6650">
                <a:solidFill>
                  <a:srgbClr val="000000"/>
                </a:solidFill>
                <a:latin typeface="Comic Relief"/>
                <a:ea typeface="Comic Relief"/>
                <a:cs typeface="Comic Relief"/>
                <a:sym typeface="Comic Relief"/>
              </a:rPr>
              <a:t>KHÁM PHÁ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79904" y="8306292"/>
            <a:ext cx="6728737" cy="952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5"/>
              </a:lnSpc>
              <a:spcBef>
                <a:spcPct val="0"/>
              </a:spcBef>
            </a:pPr>
            <a:r>
              <a:rPr lang="en-US" sz="5582">
                <a:solidFill>
                  <a:srgbClr val="000000"/>
                </a:solidFill>
                <a:latin typeface="Comic Relief"/>
                <a:ea typeface="Comic Relief"/>
                <a:cs typeface="Comic Relief"/>
                <a:sym typeface="Comic Relief"/>
              </a:rPr>
              <a:t>THÌA CỦA ĐẦU BẾP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6257" y="741164"/>
            <a:ext cx="17255486" cy="8804672"/>
            <a:chOff x="0" y="0"/>
            <a:chExt cx="3846118" cy="196249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823258" cy="1934555"/>
            </a:xfrm>
            <a:custGeom>
              <a:avLst/>
              <a:gdLst/>
              <a:ahLst/>
              <a:cxnLst/>
              <a:rect l="l" t="t" r="r" b="b"/>
              <a:pathLst>
                <a:path w="3823258" h="1934555">
                  <a:moveTo>
                    <a:pt x="3823258" y="1934555"/>
                  </a:moveTo>
                  <a:lnTo>
                    <a:pt x="0" y="1926935"/>
                  </a:lnTo>
                  <a:lnTo>
                    <a:pt x="0" y="684181"/>
                  </a:lnTo>
                  <a:lnTo>
                    <a:pt x="17780" y="19050"/>
                  </a:lnTo>
                  <a:lnTo>
                    <a:pt x="1904435" y="0"/>
                  </a:lnTo>
                  <a:lnTo>
                    <a:pt x="3804208" y="5080"/>
                  </a:lnTo>
                  <a:close/>
                </a:path>
              </a:pathLst>
            </a:custGeom>
            <a:solidFill>
              <a:srgbClr val="E6EB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852467" cy="1961225"/>
            </a:xfrm>
            <a:custGeom>
              <a:avLst/>
              <a:gdLst/>
              <a:ahLst/>
              <a:cxnLst/>
              <a:rect l="l" t="t" r="r" b="b"/>
              <a:pathLst>
                <a:path w="3852467" h="1961225">
                  <a:moveTo>
                    <a:pt x="3818178" y="21590"/>
                  </a:moveTo>
                  <a:cubicBezTo>
                    <a:pt x="3819448" y="34290"/>
                    <a:pt x="3819448" y="44450"/>
                    <a:pt x="3820717" y="54610"/>
                  </a:cubicBezTo>
                  <a:cubicBezTo>
                    <a:pt x="3823257" y="92737"/>
                    <a:pt x="3824528" y="133855"/>
                    <a:pt x="3827067" y="173504"/>
                  </a:cubicBezTo>
                  <a:cubicBezTo>
                    <a:pt x="3827067" y="230775"/>
                    <a:pt x="3839767" y="1360042"/>
                    <a:pt x="3846117" y="1417313"/>
                  </a:cubicBezTo>
                  <a:cubicBezTo>
                    <a:pt x="3852467" y="1503954"/>
                    <a:pt x="3848657" y="1592063"/>
                    <a:pt x="3848657" y="1678704"/>
                  </a:cubicBezTo>
                  <a:cubicBezTo>
                    <a:pt x="3848657" y="1755065"/>
                    <a:pt x="3849928" y="1825553"/>
                    <a:pt x="3851198" y="1900265"/>
                  </a:cubicBezTo>
                  <a:cubicBezTo>
                    <a:pt x="3851198" y="1921855"/>
                    <a:pt x="3851198" y="1935825"/>
                    <a:pt x="3851198" y="1959955"/>
                  </a:cubicBezTo>
                  <a:cubicBezTo>
                    <a:pt x="3828337" y="1959955"/>
                    <a:pt x="3808017" y="1961225"/>
                    <a:pt x="3780763" y="1959955"/>
                  </a:cubicBezTo>
                  <a:cubicBezTo>
                    <a:pt x="3588003" y="1954875"/>
                    <a:pt x="3392278" y="1961225"/>
                    <a:pt x="3199517" y="1956145"/>
                  </a:cubicBezTo>
                  <a:cubicBezTo>
                    <a:pt x="3083862" y="1952335"/>
                    <a:pt x="2971171" y="1954875"/>
                    <a:pt x="2855515" y="1952335"/>
                  </a:cubicBezTo>
                  <a:cubicBezTo>
                    <a:pt x="2802135" y="1951065"/>
                    <a:pt x="2748756" y="1949795"/>
                    <a:pt x="2695376" y="1948525"/>
                  </a:cubicBezTo>
                  <a:cubicBezTo>
                    <a:pt x="2662755" y="1948525"/>
                    <a:pt x="2633100" y="1949795"/>
                    <a:pt x="2600479" y="1949795"/>
                  </a:cubicBezTo>
                  <a:cubicBezTo>
                    <a:pt x="2517444" y="1948525"/>
                    <a:pt x="2289097" y="1949795"/>
                    <a:pt x="2206062" y="1948525"/>
                  </a:cubicBezTo>
                  <a:cubicBezTo>
                    <a:pt x="2146751" y="1947255"/>
                    <a:pt x="960536" y="1956145"/>
                    <a:pt x="901225" y="1954875"/>
                  </a:cubicBezTo>
                  <a:cubicBezTo>
                    <a:pt x="886398" y="1954875"/>
                    <a:pt x="868605" y="1956145"/>
                    <a:pt x="853777" y="1956145"/>
                  </a:cubicBezTo>
                  <a:cubicBezTo>
                    <a:pt x="818190" y="1956145"/>
                    <a:pt x="785569" y="1957415"/>
                    <a:pt x="749983" y="1957415"/>
                  </a:cubicBezTo>
                  <a:cubicBezTo>
                    <a:pt x="661017" y="1957415"/>
                    <a:pt x="575016" y="1956145"/>
                    <a:pt x="486050" y="1954875"/>
                  </a:cubicBezTo>
                  <a:cubicBezTo>
                    <a:pt x="432670" y="1953605"/>
                    <a:pt x="379291" y="1952335"/>
                    <a:pt x="328877" y="1951065"/>
                  </a:cubicBezTo>
                  <a:cubicBezTo>
                    <a:pt x="233979" y="1949795"/>
                    <a:pt x="139082" y="1948525"/>
                    <a:pt x="48260" y="1948525"/>
                  </a:cubicBezTo>
                  <a:cubicBezTo>
                    <a:pt x="38100" y="1948525"/>
                    <a:pt x="29210" y="1948525"/>
                    <a:pt x="19050" y="1947255"/>
                  </a:cubicBezTo>
                  <a:cubicBezTo>
                    <a:pt x="10160" y="1945985"/>
                    <a:pt x="5080" y="1939635"/>
                    <a:pt x="7620" y="1930745"/>
                  </a:cubicBezTo>
                  <a:cubicBezTo>
                    <a:pt x="16510" y="1898977"/>
                    <a:pt x="12700" y="1862265"/>
                    <a:pt x="11430" y="1824084"/>
                  </a:cubicBezTo>
                  <a:cubicBezTo>
                    <a:pt x="10160" y="1746254"/>
                    <a:pt x="6350" y="1669893"/>
                    <a:pt x="7620" y="1592063"/>
                  </a:cubicBezTo>
                  <a:cubicBezTo>
                    <a:pt x="5080" y="1495143"/>
                    <a:pt x="0" y="295388"/>
                    <a:pt x="7620" y="197000"/>
                  </a:cubicBezTo>
                  <a:cubicBezTo>
                    <a:pt x="8890" y="177909"/>
                    <a:pt x="7620" y="157351"/>
                    <a:pt x="8890" y="138260"/>
                  </a:cubicBezTo>
                  <a:cubicBezTo>
                    <a:pt x="10160" y="107422"/>
                    <a:pt x="12700" y="7364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944" y="30480"/>
                    <a:pt x="112392" y="29210"/>
                  </a:cubicBezTo>
                  <a:cubicBezTo>
                    <a:pt x="192462" y="25400"/>
                    <a:pt x="272531" y="22860"/>
                    <a:pt x="355567" y="20320"/>
                  </a:cubicBezTo>
                  <a:cubicBezTo>
                    <a:pt x="411912" y="17780"/>
                    <a:pt x="468257" y="16510"/>
                    <a:pt x="521637" y="13970"/>
                  </a:cubicBezTo>
                  <a:cubicBezTo>
                    <a:pt x="575016" y="11430"/>
                    <a:pt x="631362" y="8890"/>
                    <a:pt x="684741" y="8890"/>
                  </a:cubicBezTo>
                  <a:cubicBezTo>
                    <a:pt x="744052" y="7620"/>
                    <a:pt x="803363" y="10160"/>
                    <a:pt x="862674" y="8890"/>
                  </a:cubicBezTo>
                  <a:cubicBezTo>
                    <a:pt x="936812" y="8890"/>
                    <a:pt x="2280201" y="6350"/>
                    <a:pt x="2354339" y="5080"/>
                  </a:cubicBezTo>
                  <a:cubicBezTo>
                    <a:pt x="2425512" y="3810"/>
                    <a:pt x="2496685" y="2540"/>
                    <a:pt x="2570823" y="2540"/>
                  </a:cubicBezTo>
                  <a:cubicBezTo>
                    <a:pt x="2692411" y="1270"/>
                    <a:pt x="2811032" y="0"/>
                    <a:pt x="2932619" y="0"/>
                  </a:cubicBezTo>
                  <a:cubicBezTo>
                    <a:pt x="2983033" y="0"/>
                    <a:pt x="3036413" y="2540"/>
                    <a:pt x="3086827" y="2540"/>
                  </a:cubicBezTo>
                  <a:cubicBezTo>
                    <a:pt x="3226207" y="3810"/>
                    <a:pt x="3368553" y="5080"/>
                    <a:pt x="3507933" y="7620"/>
                  </a:cubicBezTo>
                  <a:cubicBezTo>
                    <a:pt x="3582072" y="8890"/>
                    <a:pt x="3656210" y="12700"/>
                    <a:pt x="3730349" y="16510"/>
                  </a:cubicBezTo>
                  <a:cubicBezTo>
                    <a:pt x="3748142" y="16510"/>
                    <a:pt x="3765935" y="16510"/>
                    <a:pt x="3780763" y="16510"/>
                  </a:cubicBezTo>
                  <a:cubicBezTo>
                    <a:pt x="3799128" y="17780"/>
                    <a:pt x="3808017" y="20320"/>
                    <a:pt x="3818178" y="21590"/>
                  </a:cubicBezTo>
                  <a:close/>
                  <a:moveTo>
                    <a:pt x="3828337" y="1943445"/>
                  </a:moveTo>
                  <a:cubicBezTo>
                    <a:pt x="3829607" y="1926935"/>
                    <a:pt x="3830878" y="1914235"/>
                    <a:pt x="3830878" y="1901535"/>
                  </a:cubicBezTo>
                  <a:cubicBezTo>
                    <a:pt x="3829607" y="1818210"/>
                    <a:pt x="3828337" y="1740380"/>
                    <a:pt x="3828337" y="1656677"/>
                  </a:cubicBezTo>
                  <a:cubicBezTo>
                    <a:pt x="3828337" y="1618496"/>
                    <a:pt x="3830878" y="1580315"/>
                    <a:pt x="3829607" y="1542134"/>
                  </a:cubicBezTo>
                  <a:cubicBezTo>
                    <a:pt x="3829607" y="1506891"/>
                    <a:pt x="3828337" y="1470179"/>
                    <a:pt x="3827067" y="1434935"/>
                  </a:cubicBezTo>
                  <a:cubicBezTo>
                    <a:pt x="3821987" y="1380601"/>
                    <a:pt x="3810557" y="255739"/>
                    <a:pt x="3810557" y="201405"/>
                  </a:cubicBezTo>
                  <a:cubicBezTo>
                    <a:pt x="3808017" y="155882"/>
                    <a:pt x="3805478" y="108891"/>
                    <a:pt x="3802937" y="63500"/>
                  </a:cubicBezTo>
                  <a:cubicBezTo>
                    <a:pt x="3801667" y="44450"/>
                    <a:pt x="3800398" y="43180"/>
                    <a:pt x="3771866" y="41910"/>
                  </a:cubicBezTo>
                  <a:cubicBezTo>
                    <a:pt x="3762970" y="41910"/>
                    <a:pt x="3757039" y="41910"/>
                    <a:pt x="3748142" y="40640"/>
                  </a:cubicBezTo>
                  <a:cubicBezTo>
                    <a:pt x="3674004" y="36830"/>
                    <a:pt x="3596900" y="31750"/>
                    <a:pt x="3522761" y="30480"/>
                  </a:cubicBezTo>
                  <a:cubicBezTo>
                    <a:pt x="3341864" y="26670"/>
                    <a:pt x="3158000" y="25400"/>
                    <a:pt x="2977102" y="22860"/>
                  </a:cubicBezTo>
                  <a:cubicBezTo>
                    <a:pt x="2950413" y="22860"/>
                    <a:pt x="2920757" y="22860"/>
                    <a:pt x="2894067" y="22860"/>
                  </a:cubicBezTo>
                  <a:cubicBezTo>
                    <a:pt x="2849584" y="22860"/>
                    <a:pt x="2805101" y="22860"/>
                    <a:pt x="2763583" y="22860"/>
                  </a:cubicBezTo>
                  <a:cubicBezTo>
                    <a:pt x="2668686" y="22860"/>
                    <a:pt x="2573789" y="22860"/>
                    <a:pt x="2481857" y="24130"/>
                  </a:cubicBezTo>
                  <a:cubicBezTo>
                    <a:pt x="2401788" y="25400"/>
                    <a:pt x="1052468" y="29210"/>
                    <a:pt x="972398" y="29210"/>
                  </a:cubicBezTo>
                  <a:cubicBezTo>
                    <a:pt x="841915" y="29210"/>
                    <a:pt x="711431" y="26670"/>
                    <a:pt x="580947" y="33020"/>
                  </a:cubicBezTo>
                  <a:cubicBezTo>
                    <a:pt x="512740" y="36830"/>
                    <a:pt x="447498" y="36830"/>
                    <a:pt x="382256" y="38100"/>
                  </a:cubicBezTo>
                  <a:cubicBezTo>
                    <a:pt x="269566" y="41910"/>
                    <a:pt x="156875" y="45720"/>
                    <a:pt x="49530" y="50800"/>
                  </a:cubicBezTo>
                  <a:cubicBezTo>
                    <a:pt x="36830" y="50800"/>
                    <a:pt x="34290" y="53340"/>
                    <a:pt x="33020" y="69241"/>
                  </a:cubicBezTo>
                  <a:cubicBezTo>
                    <a:pt x="31750" y="95674"/>
                    <a:pt x="31750" y="122107"/>
                    <a:pt x="30480" y="148540"/>
                  </a:cubicBezTo>
                  <a:cubicBezTo>
                    <a:pt x="29210" y="192594"/>
                    <a:pt x="26670" y="235181"/>
                    <a:pt x="25400" y="279235"/>
                  </a:cubicBezTo>
                  <a:cubicBezTo>
                    <a:pt x="20320" y="326227"/>
                    <a:pt x="26670" y="1474584"/>
                    <a:pt x="29210" y="1521576"/>
                  </a:cubicBezTo>
                  <a:cubicBezTo>
                    <a:pt x="29210" y="1571504"/>
                    <a:pt x="29210" y="1622901"/>
                    <a:pt x="30480" y="1672830"/>
                  </a:cubicBezTo>
                  <a:cubicBezTo>
                    <a:pt x="30480" y="1709542"/>
                    <a:pt x="33020" y="1746254"/>
                    <a:pt x="33020" y="1782966"/>
                  </a:cubicBezTo>
                  <a:cubicBezTo>
                    <a:pt x="33020" y="1822615"/>
                    <a:pt x="33020" y="1862265"/>
                    <a:pt x="31750" y="1901535"/>
                  </a:cubicBezTo>
                  <a:cubicBezTo>
                    <a:pt x="31750" y="1905345"/>
                    <a:pt x="31750" y="1907885"/>
                    <a:pt x="31750" y="1911695"/>
                  </a:cubicBezTo>
                  <a:cubicBezTo>
                    <a:pt x="31750" y="1921855"/>
                    <a:pt x="35560" y="1925665"/>
                    <a:pt x="44450" y="1925665"/>
                  </a:cubicBezTo>
                  <a:cubicBezTo>
                    <a:pt x="70875" y="1925665"/>
                    <a:pt x="112392" y="1926935"/>
                    <a:pt x="150944" y="1926935"/>
                  </a:cubicBezTo>
                  <a:cubicBezTo>
                    <a:pt x="207290" y="1926935"/>
                    <a:pt x="266600" y="1924395"/>
                    <a:pt x="322946" y="1926935"/>
                  </a:cubicBezTo>
                  <a:cubicBezTo>
                    <a:pt x="414877" y="1930745"/>
                    <a:pt x="506809" y="1933285"/>
                    <a:pt x="598741" y="1932015"/>
                  </a:cubicBezTo>
                  <a:cubicBezTo>
                    <a:pt x="658051" y="1930745"/>
                    <a:pt x="714397" y="1933285"/>
                    <a:pt x="773707" y="1933285"/>
                  </a:cubicBezTo>
                  <a:cubicBezTo>
                    <a:pt x="859708" y="1933285"/>
                    <a:pt x="945709" y="1932015"/>
                    <a:pt x="1031709" y="1933285"/>
                  </a:cubicBezTo>
                  <a:cubicBezTo>
                    <a:pt x="1159227" y="1934555"/>
                    <a:pt x="2558961" y="1924395"/>
                    <a:pt x="2689445" y="1926935"/>
                  </a:cubicBezTo>
                  <a:cubicBezTo>
                    <a:pt x="2745790" y="1928205"/>
                    <a:pt x="2802135" y="1929475"/>
                    <a:pt x="2855515" y="1929475"/>
                  </a:cubicBezTo>
                  <a:cubicBezTo>
                    <a:pt x="2953378" y="1932015"/>
                    <a:pt x="3048275" y="1928205"/>
                    <a:pt x="3146138" y="1932015"/>
                  </a:cubicBezTo>
                  <a:cubicBezTo>
                    <a:pt x="3226207" y="1934555"/>
                    <a:pt x="3306277" y="1934555"/>
                    <a:pt x="3386347" y="1937095"/>
                  </a:cubicBezTo>
                  <a:cubicBezTo>
                    <a:pt x="3504968" y="1940905"/>
                    <a:pt x="3623589" y="1943445"/>
                    <a:pt x="3742211" y="1944715"/>
                  </a:cubicBezTo>
                  <a:cubicBezTo>
                    <a:pt x="3786694" y="1944715"/>
                    <a:pt x="3808017" y="1943445"/>
                    <a:pt x="3828337" y="19434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647186" y="2422525"/>
            <a:ext cx="13612114" cy="5251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Comic Relief"/>
                <a:ea typeface="Comic Relief"/>
                <a:cs typeface="Comic Relief"/>
                <a:sym typeface="Comic Relief"/>
              </a:rPr>
              <a:t>HẸN GẶP LẠI CÁC BÉ Ở CÁC HOẠT ĐỘNG TIẾP THEO!</a:t>
            </a:r>
          </a:p>
        </p:txBody>
      </p:sp>
      <p:sp>
        <p:nvSpPr>
          <p:cNvPr id="6" name="Freeform 6"/>
          <p:cNvSpPr/>
          <p:nvPr/>
        </p:nvSpPr>
        <p:spPr>
          <a:xfrm>
            <a:off x="-327844" y="2759287"/>
            <a:ext cx="4968899" cy="7673975"/>
          </a:xfrm>
          <a:custGeom>
            <a:avLst/>
            <a:gdLst/>
            <a:ahLst/>
            <a:cxnLst/>
            <a:rect l="l" t="t" r="r" b="b"/>
            <a:pathLst>
              <a:path w="4968899" h="7673975">
                <a:moveTo>
                  <a:pt x="0" y="0"/>
                </a:moveTo>
                <a:lnTo>
                  <a:pt x="4968899" y="0"/>
                </a:lnTo>
                <a:lnTo>
                  <a:pt x="4968899" y="7673976"/>
                </a:lnTo>
                <a:lnTo>
                  <a:pt x="0" y="7673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</Words>
  <Application>Microsoft Office PowerPoint</Application>
  <PresentationFormat>Custom</PresentationFormat>
  <Paragraphs>11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Relief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Các nghề xung quanh bé</dc:title>
  <cp:lastModifiedBy>giang nguyễn</cp:lastModifiedBy>
  <cp:revision>2</cp:revision>
  <dcterms:created xsi:type="dcterms:W3CDTF">2006-08-16T00:00:00Z</dcterms:created>
  <dcterms:modified xsi:type="dcterms:W3CDTF">2025-08-13T17:40:46Z</dcterms:modified>
  <dc:identifier>DAGqYnuVWCc</dc:identifier>
</cp:coreProperties>
</file>