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</p:sldIdLst>
  <p:sldSz cx="18288000" cy="10287000"/>
  <p:notesSz cx="6858000" cy="9144000"/>
  <p:embeddedFontLst>
    <p:embeddedFont>
      <p:font typeface="Baloo" charset="1" panose="03080902040302020200"/>
      <p:regular r:id="rId12"/>
    </p:embeddedFont>
    <p:embeddedFont>
      <p:font typeface="Quicksand" charset="1" panose="00000000000000000000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3.svg" Type="http://schemas.openxmlformats.org/officeDocument/2006/relationships/image"/><Relationship Id="rId11" Target="../media/image14.png" Type="http://schemas.openxmlformats.org/officeDocument/2006/relationships/image"/><Relationship Id="rId12" Target="../media/image15.svg" Type="http://schemas.openxmlformats.org/officeDocument/2006/relationships/image"/><Relationship Id="rId13" Target="../media/image16.png" Type="http://schemas.openxmlformats.org/officeDocument/2006/relationships/image"/><Relationship Id="rId14" Target="../media/image17.svg" Type="http://schemas.openxmlformats.org/officeDocument/2006/relationships/image"/><Relationship Id="rId2" Target="../media/image1.jpeg" Type="http://schemas.openxmlformats.org/officeDocument/2006/relationships/image"/><Relationship Id="rId3" Target="../media/image6.png" Type="http://schemas.openxmlformats.org/officeDocument/2006/relationships/image"/><Relationship Id="rId4" Target="../media/image7.svg" Type="http://schemas.openxmlformats.org/officeDocument/2006/relationships/image"/><Relationship Id="rId5" Target="../media/image8.png" Type="http://schemas.openxmlformats.org/officeDocument/2006/relationships/image"/><Relationship Id="rId6" Target="../media/image9.png" Type="http://schemas.openxmlformats.org/officeDocument/2006/relationships/image"/><Relationship Id="rId7" Target="../media/image10.png" Type="http://schemas.openxmlformats.org/officeDocument/2006/relationships/image"/><Relationship Id="rId8" Target="../media/image11.svg" Type="http://schemas.openxmlformats.org/officeDocument/2006/relationships/image"/><Relationship Id="rId9" Target="../media/image12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18.png" Type="http://schemas.openxmlformats.org/officeDocument/2006/relationships/image"/><Relationship Id="rId4" Target="../media/image19.svg" Type="http://schemas.openxmlformats.org/officeDocument/2006/relationships/image"/><Relationship Id="rId5" Target="../media/image6.png" Type="http://schemas.openxmlformats.org/officeDocument/2006/relationships/image"/><Relationship Id="rId6" Target="../media/image7.svg" Type="http://schemas.openxmlformats.org/officeDocument/2006/relationships/image"/><Relationship Id="rId7" Target="../media/image20.png" Type="http://schemas.openxmlformats.org/officeDocument/2006/relationships/image"/><Relationship Id="rId8" Target="../media/image21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6.png" Type="http://schemas.openxmlformats.org/officeDocument/2006/relationships/image"/><Relationship Id="rId4" Target="../media/image7.svg" Type="http://schemas.openxmlformats.org/officeDocument/2006/relationships/image"/><Relationship Id="rId5" Target="../media/image22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6.png" Type="http://schemas.openxmlformats.org/officeDocument/2006/relationships/image"/><Relationship Id="rId4" Target="../media/image7.svg" Type="http://schemas.openxmlformats.org/officeDocument/2006/relationships/image"/><Relationship Id="rId5" Target="../media/image23.png" Type="http://schemas.openxmlformats.org/officeDocument/2006/relationships/image"/><Relationship Id="rId6" Target="../media/image24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6.png" Type="http://schemas.openxmlformats.org/officeDocument/2006/relationships/image"/><Relationship Id="rId4" Target="../media/image7.svg" Type="http://schemas.openxmlformats.org/officeDocument/2006/relationships/image"/><Relationship Id="rId5" Target="../media/image2.png" Type="http://schemas.openxmlformats.org/officeDocument/2006/relationships/image"/><Relationship Id="rId6" Target="../media/image3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2417431" y="8929577"/>
            <a:ext cx="1686954" cy="1585737"/>
          </a:xfrm>
          <a:custGeom>
            <a:avLst/>
            <a:gdLst/>
            <a:ahLst/>
            <a:cxnLst/>
            <a:rect r="r" b="b" t="t" l="l"/>
            <a:pathLst>
              <a:path h="1585737" w="1686954">
                <a:moveTo>
                  <a:pt x="0" y="0"/>
                </a:moveTo>
                <a:lnTo>
                  <a:pt x="1686954" y="0"/>
                </a:lnTo>
                <a:lnTo>
                  <a:pt x="1686954" y="1585737"/>
                </a:lnTo>
                <a:lnTo>
                  <a:pt x="0" y="158573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3128914">
            <a:off x="5735421" y="-253333"/>
            <a:ext cx="1363865" cy="1282033"/>
          </a:xfrm>
          <a:custGeom>
            <a:avLst/>
            <a:gdLst/>
            <a:ahLst/>
            <a:cxnLst/>
            <a:rect r="r" b="b" t="t" l="l"/>
            <a:pathLst>
              <a:path h="1282033" w="1363865">
                <a:moveTo>
                  <a:pt x="0" y="0"/>
                </a:moveTo>
                <a:lnTo>
                  <a:pt x="1363864" y="0"/>
                </a:lnTo>
                <a:lnTo>
                  <a:pt x="1363864" y="1282033"/>
                </a:lnTo>
                <a:lnTo>
                  <a:pt x="0" y="128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692399" y="1319478"/>
            <a:ext cx="16903202" cy="5916121"/>
          </a:xfrm>
          <a:custGeom>
            <a:avLst/>
            <a:gdLst/>
            <a:ahLst/>
            <a:cxnLst/>
            <a:rect r="r" b="b" t="t" l="l"/>
            <a:pathLst>
              <a:path h="5916121" w="16903202">
                <a:moveTo>
                  <a:pt x="0" y="0"/>
                </a:moveTo>
                <a:lnTo>
                  <a:pt x="16903202" y="0"/>
                </a:lnTo>
                <a:lnTo>
                  <a:pt x="16903202" y="5916121"/>
                </a:lnTo>
                <a:lnTo>
                  <a:pt x="0" y="591612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4681701" y="3546841"/>
            <a:ext cx="1554677" cy="1461396"/>
          </a:xfrm>
          <a:custGeom>
            <a:avLst/>
            <a:gdLst/>
            <a:ahLst/>
            <a:cxnLst/>
            <a:rect r="r" b="b" t="t" l="l"/>
            <a:pathLst>
              <a:path h="1461396" w="1554677">
                <a:moveTo>
                  <a:pt x="0" y="0"/>
                </a:moveTo>
                <a:lnTo>
                  <a:pt x="1554677" y="0"/>
                </a:lnTo>
                <a:lnTo>
                  <a:pt x="1554677" y="1461396"/>
                </a:lnTo>
                <a:lnTo>
                  <a:pt x="0" y="146139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3775017" y="4241042"/>
            <a:ext cx="9733985" cy="26146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186"/>
              </a:lnSpc>
            </a:pPr>
            <a:r>
              <a:rPr lang="en-US" sz="9519" spc="437">
                <a:solidFill>
                  <a:srgbClr val="FFFFFF"/>
                </a:solidFill>
                <a:latin typeface="Baloo"/>
                <a:ea typeface="Baloo"/>
                <a:cs typeface="Baloo"/>
                <a:sym typeface="Baloo"/>
              </a:rPr>
              <a:t> BÔNG HOA TỪ BÀN TAY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0">
            <a:off x="2009298" y="2816143"/>
            <a:ext cx="2089185" cy="1963834"/>
          </a:xfrm>
          <a:custGeom>
            <a:avLst/>
            <a:gdLst/>
            <a:ahLst/>
            <a:cxnLst/>
            <a:rect r="r" b="b" t="t" l="l"/>
            <a:pathLst>
              <a:path h="1963834" w="2089185">
                <a:moveTo>
                  <a:pt x="0" y="0"/>
                </a:moveTo>
                <a:lnTo>
                  <a:pt x="2089186" y="0"/>
                </a:lnTo>
                <a:lnTo>
                  <a:pt x="2089186" y="1963834"/>
                </a:lnTo>
                <a:lnTo>
                  <a:pt x="0" y="196383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1095897" y="4572"/>
            <a:ext cx="7315200" cy="2048256"/>
          </a:xfrm>
          <a:custGeom>
            <a:avLst/>
            <a:gdLst/>
            <a:ahLst/>
            <a:cxnLst/>
            <a:rect r="r" b="b" t="t" l="l"/>
            <a:pathLst>
              <a:path h="2048256" w="7315200">
                <a:moveTo>
                  <a:pt x="0" y="0"/>
                </a:moveTo>
                <a:lnTo>
                  <a:pt x="7315200" y="0"/>
                </a:lnTo>
                <a:lnTo>
                  <a:pt x="7315200" y="2048256"/>
                </a:lnTo>
                <a:lnTo>
                  <a:pt x="0" y="204825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true" flipV="true" rot="0">
            <a:off x="-237308" y="8467058"/>
            <a:ext cx="7315200" cy="2048256"/>
          </a:xfrm>
          <a:custGeom>
            <a:avLst/>
            <a:gdLst/>
            <a:ahLst/>
            <a:cxnLst/>
            <a:rect r="r" b="b" t="t" l="l"/>
            <a:pathLst>
              <a:path h="2048256" w="7315200">
                <a:moveTo>
                  <a:pt x="7315200" y="2048256"/>
                </a:moveTo>
                <a:lnTo>
                  <a:pt x="0" y="2048256"/>
                </a:lnTo>
                <a:lnTo>
                  <a:pt x="0" y="0"/>
                </a:lnTo>
                <a:lnTo>
                  <a:pt x="7315200" y="0"/>
                </a:lnTo>
                <a:lnTo>
                  <a:pt x="7315200" y="2048256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599356" y="1266497"/>
            <a:ext cx="15058976" cy="7632762"/>
            <a:chOff x="0" y="0"/>
            <a:chExt cx="3966150" cy="2010275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966150" cy="2010275"/>
            </a:xfrm>
            <a:custGeom>
              <a:avLst/>
              <a:gdLst/>
              <a:ahLst/>
              <a:cxnLst/>
              <a:rect r="r" b="b" t="t" l="l"/>
              <a:pathLst>
                <a:path h="2010275" w="3966150">
                  <a:moveTo>
                    <a:pt x="26219" y="0"/>
                  </a:moveTo>
                  <a:lnTo>
                    <a:pt x="3939931" y="0"/>
                  </a:lnTo>
                  <a:cubicBezTo>
                    <a:pt x="3946885" y="0"/>
                    <a:pt x="3953554" y="2762"/>
                    <a:pt x="3958471" y="7679"/>
                  </a:cubicBezTo>
                  <a:cubicBezTo>
                    <a:pt x="3963388" y="12597"/>
                    <a:pt x="3966150" y="19266"/>
                    <a:pt x="3966150" y="26219"/>
                  </a:cubicBezTo>
                  <a:lnTo>
                    <a:pt x="3966150" y="1984055"/>
                  </a:lnTo>
                  <a:cubicBezTo>
                    <a:pt x="3966150" y="1991009"/>
                    <a:pt x="3963388" y="1997678"/>
                    <a:pt x="3958471" y="2002595"/>
                  </a:cubicBezTo>
                  <a:cubicBezTo>
                    <a:pt x="3953554" y="2007512"/>
                    <a:pt x="3946885" y="2010275"/>
                    <a:pt x="3939931" y="2010275"/>
                  </a:cubicBezTo>
                  <a:lnTo>
                    <a:pt x="26219" y="2010275"/>
                  </a:lnTo>
                  <a:cubicBezTo>
                    <a:pt x="19266" y="2010275"/>
                    <a:pt x="12597" y="2007512"/>
                    <a:pt x="7679" y="2002595"/>
                  </a:cubicBezTo>
                  <a:cubicBezTo>
                    <a:pt x="2762" y="1997678"/>
                    <a:pt x="0" y="1991009"/>
                    <a:pt x="0" y="1984055"/>
                  </a:cubicBezTo>
                  <a:lnTo>
                    <a:pt x="0" y="26219"/>
                  </a:lnTo>
                  <a:cubicBezTo>
                    <a:pt x="0" y="19266"/>
                    <a:pt x="2762" y="12597"/>
                    <a:pt x="7679" y="7679"/>
                  </a:cubicBezTo>
                  <a:cubicBezTo>
                    <a:pt x="12597" y="2762"/>
                    <a:pt x="19266" y="0"/>
                    <a:pt x="26219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3966150" cy="20483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-144789">
            <a:off x="6492723" y="7793158"/>
            <a:ext cx="5173187" cy="2030954"/>
          </a:xfrm>
          <a:custGeom>
            <a:avLst/>
            <a:gdLst/>
            <a:ahLst/>
            <a:cxnLst/>
            <a:rect r="r" b="b" t="t" l="l"/>
            <a:pathLst>
              <a:path h="2030954" w="5173187">
                <a:moveTo>
                  <a:pt x="0" y="0"/>
                </a:moveTo>
                <a:lnTo>
                  <a:pt x="5173187" y="0"/>
                </a:lnTo>
                <a:lnTo>
                  <a:pt x="5173187" y="2030954"/>
                </a:lnTo>
                <a:lnTo>
                  <a:pt x="0" y="203095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1881" t="-851" r="-39524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true" rot="0">
            <a:off x="11557023" y="8604386"/>
            <a:ext cx="7428495" cy="2079979"/>
          </a:xfrm>
          <a:custGeom>
            <a:avLst/>
            <a:gdLst/>
            <a:ahLst/>
            <a:cxnLst/>
            <a:rect r="r" b="b" t="t" l="l"/>
            <a:pathLst>
              <a:path h="2079979" w="7428495">
                <a:moveTo>
                  <a:pt x="0" y="2079979"/>
                </a:moveTo>
                <a:lnTo>
                  <a:pt x="7428495" y="2079979"/>
                </a:lnTo>
                <a:lnTo>
                  <a:pt x="7428495" y="0"/>
                </a:lnTo>
                <a:lnTo>
                  <a:pt x="0" y="0"/>
                </a:lnTo>
                <a:lnTo>
                  <a:pt x="0" y="2079979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106101">
            <a:off x="-534997" y="8644815"/>
            <a:ext cx="7403222" cy="2072902"/>
          </a:xfrm>
          <a:custGeom>
            <a:avLst/>
            <a:gdLst/>
            <a:ahLst/>
            <a:cxnLst/>
            <a:rect r="r" b="b" t="t" l="l"/>
            <a:pathLst>
              <a:path h="2072902" w="7403222">
                <a:moveTo>
                  <a:pt x="0" y="0"/>
                </a:moveTo>
                <a:lnTo>
                  <a:pt x="7403222" y="0"/>
                </a:lnTo>
                <a:lnTo>
                  <a:pt x="7403222" y="2072903"/>
                </a:lnTo>
                <a:lnTo>
                  <a:pt x="0" y="207290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0717291" y="2337279"/>
            <a:ext cx="5341800" cy="6656449"/>
          </a:xfrm>
          <a:custGeom>
            <a:avLst/>
            <a:gdLst/>
            <a:ahLst/>
            <a:cxnLst/>
            <a:rect r="r" b="b" t="t" l="l"/>
            <a:pathLst>
              <a:path h="6656449" w="5341800">
                <a:moveTo>
                  <a:pt x="0" y="0"/>
                </a:moveTo>
                <a:lnTo>
                  <a:pt x="5341801" y="0"/>
                </a:lnTo>
                <a:lnTo>
                  <a:pt x="5341801" y="6656449"/>
                </a:lnTo>
                <a:lnTo>
                  <a:pt x="0" y="665644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true" flipV="false" rot="0">
            <a:off x="1810706" y="2337279"/>
            <a:ext cx="5241381" cy="6561980"/>
          </a:xfrm>
          <a:custGeom>
            <a:avLst/>
            <a:gdLst/>
            <a:ahLst/>
            <a:cxnLst/>
            <a:rect r="r" b="b" t="t" l="l"/>
            <a:pathLst>
              <a:path h="6561980" w="5241381">
                <a:moveTo>
                  <a:pt x="5241381" y="0"/>
                </a:moveTo>
                <a:lnTo>
                  <a:pt x="0" y="0"/>
                </a:lnTo>
                <a:lnTo>
                  <a:pt x="0" y="6561980"/>
                </a:lnTo>
                <a:lnTo>
                  <a:pt x="5241381" y="6561980"/>
                </a:lnTo>
                <a:lnTo>
                  <a:pt x="5241381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3166614" y="2934148"/>
            <a:ext cx="3057368" cy="3065030"/>
          </a:xfrm>
          <a:custGeom>
            <a:avLst/>
            <a:gdLst/>
            <a:ahLst/>
            <a:cxnLst/>
            <a:rect r="r" b="b" t="t" l="l"/>
            <a:pathLst>
              <a:path h="3065030" w="3057368">
                <a:moveTo>
                  <a:pt x="0" y="0"/>
                </a:moveTo>
                <a:lnTo>
                  <a:pt x="3057368" y="0"/>
                </a:lnTo>
                <a:lnTo>
                  <a:pt x="3057368" y="3065031"/>
                </a:lnTo>
                <a:lnTo>
                  <a:pt x="0" y="306503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2025735" y="3048467"/>
            <a:ext cx="2404830" cy="2950712"/>
          </a:xfrm>
          <a:custGeom>
            <a:avLst/>
            <a:gdLst/>
            <a:ahLst/>
            <a:cxnLst/>
            <a:rect r="r" b="b" t="t" l="l"/>
            <a:pathLst>
              <a:path h="2950712" w="2404830">
                <a:moveTo>
                  <a:pt x="0" y="0"/>
                </a:moveTo>
                <a:lnTo>
                  <a:pt x="2404830" y="0"/>
                </a:lnTo>
                <a:lnTo>
                  <a:pt x="2404830" y="2950712"/>
                </a:lnTo>
                <a:lnTo>
                  <a:pt x="0" y="295071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3364678" y="3953820"/>
            <a:ext cx="2244564" cy="2045359"/>
          </a:xfrm>
          <a:custGeom>
            <a:avLst/>
            <a:gdLst/>
            <a:ahLst/>
            <a:cxnLst/>
            <a:rect r="r" b="b" t="t" l="l"/>
            <a:pathLst>
              <a:path h="2045359" w="2244564">
                <a:moveTo>
                  <a:pt x="0" y="0"/>
                </a:moveTo>
                <a:lnTo>
                  <a:pt x="2244564" y="0"/>
                </a:lnTo>
                <a:lnTo>
                  <a:pt x="2244564" y="2045359"/>
                </a:lnTo>
                <a:lnTo>
                  <a:pt x="0" y="2045359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12025735" y="3701964"/>
            <a:ext cx="2197341" cy="2045359"/>
          </a:xfrm>
          <a:custGeom>
            <a:avLst/>
            <a:gdLst/>
            <a:ahLst/>
            <a:cxnLst/>
            <a:rect r="r" b="b" t="t" l="l"/>
            <a:pathLst>
              <a:path h="2045359" w="2197341">
                <a:moveTo>
                  <a:pt x="0" y="0"/>
                </a:moveTo>
                <a:lnTo>
                  <a:pt x="2197342" y="0"/>
                </a:lnTo>
                <a:lnTo>
                  <a:pt x="2197342" y="2045359"/>
                </a:lnTo>
                <a:lnTo>
                  <a:pt x="0" y="2045359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5609242" y="1792265"/>
            <a:ext cx="7069516" cy="9757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7915"/>
              </a:lnSpc>
              <a:spcBef>
                <a:spcPct val="0"/>
              </a:spcBef>
            </a:pPr>
            <a:r>
              <a:rPr lang="en-US" sz="5653" spc="158">
                <a:solidFill>
                  <a:srgbClr val="F9B140"/>
                </a:solidFill>
                <a:latin typeface="Baloo"/>
                <a:ea typeface="Baloo"/>
                <a:cs typeface="Baloo"/>
                <a:sym typeface="Baloo"/>
              </a:rPr>
              <a:t>TƯỞNG TƯỢNG: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6637101" y="6325741"/>
            <a:ext cx="4404370" cy="13594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531"/>
              </a:lnSpc>
              <a:spcBef>
                <a:spcPct val="0"/>
              </a:spcBef>
            </a:pPr>
            <a:r>
              <a:rPr lang="en-US" sz="3300" spc="151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Nếu bàn tay là cánh hoa thì bông hoa sẽ có màu gì?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2185572" y="1351157"/>
            <a:ext cx="13916856" cy="7584687"/>
          </a:xfrm>
          <a:custGeom>
            <a:avLst/>
            <a:gdLst/>
            <a:ahLst/>
            <a:cxnLst/>
            <a:rect r="r" b="b" t="t" l="l"/>
            <a:pathLst>
              <a:path h="7584687" w="13916856">
                <a:moveTo>
                  <a:pt x="0" y="0"/>
                </a:moveTo>
                <a:lnTo>
                  <a:pt x="13916856" y="0"/>
                </a:lnTo>
                <a:lnTo>
                  <a:pt x="13916856" y="7584686"/>
                </a:lnTo>
                <a:lnTo>
                  <a:pt x="0" y="758468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1095897" y="4572"/>
            <a:ext cx="7315200" cy="2048256"/>
          </a:xfrm>
          <a:custGeom>
            <a:avLst/>
            <a:gdLst/>
            <a:ahLst/>
            <a:cxnLst/>
            <a:rect r="r" b="b" t="t" l="l"/>
            <a:pathLst>
              <a:path h="2048256" w="7315200">
                <a:moveTo>
                  <a:pt x="0" y="0"/>
                </a:moveTo>
                <a:lnTo>
                  <a:pt x="7315200" y="0"/>
                </a:lnTo>
                <a:lnTo>
                  <a:pt x="7315200" y="2048256"/>
                </a:lnTo>
                <a:lnTo>
                  <a:pt x="0" y="204825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true" flipV="true" rot="0">
            <a:off x="-237308" y="8234172"/>
            <a:ext cx="7315200" cy="2048256"/>
          </a:xfrm>
          <a:custGeom>
            <a:avLst/>
            <a:gdLst/>
            <a:ahLst/>
            <a:cxnLst/>
            <a:rect r="r" b="b" t="t" l="l"/>
            <a:pathLst>
              <a:path h="2048256" w="7315200">
                <a:moveTo>
                  <a:pt x="7315200" y="2048256"/>
                </a:moveTo>
                <a:lnTo>
                  <a:pt x="0" y="2048256"/>
                </a:lnTo>
                <a:lnTo>
                  <a:pt x="0" y="0"/>
                </a:lnTo>
                <a:lnTo>
                  <a:pt x="7315200" y="0"/>
                </a:lnTo>
                <a:lnTo>
                  <a:pt x="7315200" y="2048256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5332525">
            <a:off x="4298715" y="2309095"/>
            <a:ext cx="3599520" cy="4964856"/>
          </a:xfrm>
          <a:custGeom>
            <a:avLst/>
            <a:gdLst/>
            <a:ahLst/>
            <a:cxnLst/>
            <a:rect r="r" b="b" t="t" l="l"/>
            <a:pathLst>
              <a:path h="4964856" w="3599520">
                <a:moveTo>
                  <a:pt x="0" y="0"/>
                </a:moveTo>
                <a:lnTo>
                  <a:pt x="3599520" y="0"/>
                </a:lnTo>
                <a:lnTo>
                  <a:pt x="3599520" y="4964856"/>
                </a:lnTo>
                <a:lnTo>
                  <a:pt x="0" y="496485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9330799" y="2740003"/>
            <a:ext cx="5252059" cy="3899654"/>
          </a:xfrm>
          <a:custGeom>
            <a:avLst/>
            <a:gdLst/>
            <a:ahLst/>
            <a:cxnLst/>
            <a:rect r="r" b="b" t="t" l="l"/>
            <a:pathLst>
              <a:path h="3899654" w="5252059">
                <a:moveTo>
                  <a:pt x="0" y="0"/>
                </a:moveTo>
                <a:lnTo>
                  <a:pt x="5252059" y="0"/>
                </a:lnTo>
                <a:lnTo>
                  <a:pt x="5252059" y="3899654"/>
                </a:lnTo>
                <a:lnTo>
                  <a:pt x="0" y="389965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1028700" y="312368"/>
            <a:ext cx="7587047" cy="10365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8494"/>
              </a:lnSpc>
              <a:spcBef>
                <a:spcPct val="0"/>
              </a:spcBef>
            </a:pPr>
            <a:r>
              <a:rPr lang="en-US" sz="6067" spc="169">
                <a:solidFill>
                  <a:srgbClr val="FF9C00"/>
                </a:solidFill>
                <a:latin typeface="Baloo"/>
                <a:ea typeface="Baloo"/>
                <a:cs typeface="Baloo"/>
                <a:sym typeface="Baloo"/>
              </a:rPr>
              <a:t>CHUẨN BỊ: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4356234" y="4096002"/>
            <a:ext cx="3856930" cy="14291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622"/>
              </a:lnSpc>
            </a:pPr>
            <a:r>
              <a:rPr lang="en-US" sz="5020" spc="140">
                <a:solidFill>
                  <a:srgbClr val="FF9C00"/>
                </a:solidFill>
                <a:latin typeface="Quicksand"/>
                <a:ea typeface="Quicksand"/>
                <a:cs typeface="Quicksand"/>
                <a:sym typeface="Quicksand"/>
              </a:rPr>
              <a:t>Giấy trắng khổ lớn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0409025" y="6853785"/>
            <a:ext cx="3856930" cy="7210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622"/>
              </a:lnSpc>
            </a:pPr>
            <a:r>
              <a:rPr lang="en-US" sz="5020" spc="140">
                <a:solidFill>
                  <a:srgbClr val="FF9C00"/>
                </a:solidFill>
                <a:latin typeface="Quicksand"/>
                <a:ea typeface="Quicksand"/>
                <a:cs typeface="Quicksand"/>
                <a:sym typeface="Quicksand"/>
              </a:rPr>
              <a:t>Màu nước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599356" y="1266497"/>
            <a:ext cx="15058976" cy="7632762"/>
            <a:chOff x="0" y="0"/>
            <a:chExt cx="3966150" cy="2010275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966150" cy="2010275"/>
            </a:xfrm>
            <a:custGeom>
              <a:avLst/>
              <a:gdLst/>
              <a:ahLst/>
              <a:cxnLst/>
              <a:rect r="r" b="b" t="t" l="l"/>
              <a:pathLst>
                <a:path h="2010275" w="3966150">
                  <a:moveTo>
                    <a:pt x="26219" y="0"/>
                  </a:moveTo>
                  <a:lnTo>
                    <a:pt x="3939931" y="0"/>
                  </a:lnTo>
                  <a:cubicBezTo>
                    <a:pt x="3946885" y="0"/>
                    <a:pt x="3953554" y="2762"/>
                    <a:pt x="3958471" y="7679"/>
                  </a:cubicBezTo>
                  <a:cubicBezTo>
                    <a:pt x="3963388" y="12597"/>
                    <a:pt x="3966150" y="19266"/>
                    <a:pt x="3966150" y="26219"/>
                  </a:cubicBezTo>
                  <a:lnTo>
                    <a:pt x="3966150" y="1984055"/>
                  </a:lnTo>
                  <a:cubicBezTo>
                    <a:pt x="3966150" y="1991009"/>
                    <a:pt x="3963388" y="1997678"/>
                    <a:pt x="3958471" y="2002595"/>
                  </a:cubicBezTo>
                  <a:cubicBezTo>
                    <a:pt x="3953554" y="2007512"/>
                    <a:pt x="3946885" y="2010275"/>
                    <a:pt x="3939931" y="2010275"/>
                  </a:cubicBezTo>
                  <a:lnTo>
                    <a:pt x="26219" y="2010275"/>
                  </a:lnTo>
                  <a:cubicBezTo>
                    <a:pt x="19266" y="2010275"/>
                    <a:pt x="12597" y="2007512"/>
                    <a:pt x="7679" y="2002595"/>
                  </a:cubicBezTo>
                  <a:cubicBezTo>
                    <a:pt x="2762" y="1997678"/>
                    <a:pt x="0" y="1991009"/>
                    <a:pt x="0" y="1984055"/>
                  </a:cubicBezTo>
                  <a:lnTo>
                    <a:pt x="0" y="26219"/>
                  </a:lnTo>
                  <a:cubicBezTo>
                    <a:pt x="0" y="19266"/>
                    <a:pt x="2762" y="12597"/>
                    <a:pt x="7679" y="7679"/>
                  </a:cubicBezTo>
                  <a:cubicBezTo>
                    <a:pt x="12597" y="2762"/>
                    <a:pt x="19266" y="0"/>
                    <a:pt x="26219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3966150" cy="20483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11095897" y="4572"/>
            <a:ext cx="7315200" cy="2048256"/>
          </a:xfrm>
          <a:custGeom>
            <a:avLst/>
            <a:gdLst/>
            <a:ahLst/>
            <a:cxnLst/>
            <a:rect r="r" b="b" t="t" l="l"/>
            <a:pathLst>
              <a:path h="2048256" w="7315200">
                <a:moveTo>
                  <a:pt x="0" y="0"/>
                </a:moveTo>
                <a:lnTo>
                  <a:pt x="7315200" y="0"/>
                </a:lnTo>
                <a:lnTo>
                  <a:pt x="7315200" y="2048256"/>
                </a:lnTo>
                <a:lnTo>
                  <a:pt x="0" y="204825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true" flipV="true" rot="0">
            <a:off x="0" y="8443056"/>
            <a:ext cx="6585515" cy="1843944"/>
          </a:xfrm>
          <a:custGeom>
            <a:avLst/>
            <a:gdLst/>
            <a:ahLst/>
            <a:cxnLst/>
            <a:rect r="r" b="b" t="t" l="l"/>
            <a:pathLst>
              <a:path h="1843944" w="6585515">
                <a:moveTo>
                  <a:pt x="6585515" y="1843944"/>
                </a:moveTo>
                <a:lnTo>
                  <a:pt x="0" y="1843944"/>
                </a:lnTo>
                <a:lnTo>
                  <a:pt x="0" y="0"/>
                </a:lnTo>
                <a:lnTo>
                  <a:pt x="6585515" y="0"/>
                </a:lnTo>
                <a:lnTo>
                  <a:pt x="6585515" y="1843944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2533334" y="1660473"/>
            <a:ext cx="6782583" cy="6782583"/>
          </a:xfrm>
          <a:custGeom>
            <a:avLst/>
            <a:gdLst/>
            <a:ahLst/>
            <a:cxnLst/>
            <a:rect r="r" b="b" t="t" l="l"/>
            <a:pathLst>
              <a:path h="6782583" w="6782583">
                <a:moveTo>
                  <a:pt x="0" y="0"/>
                </a:moveTo>
                <a:lnTo>
                  <a:pt x="6782583" y="0"/>
                </a:lnTo>
                <a:lnTo>
                  <a:pt x="6782583" y="6782583"/>
                </a:lnTo>
                <a:lnTo>
                  <a:pt x="0" y="678258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9144000" y="2347788"/>
            <a:ext cx="7004703" cy="9583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7842"/>
              </a:lnSpc>
              <a:spcBef>
                <a:spcPct val="0"/>
              </a:spcBef>
            </a:pPr>
            <a:r>
              <a:rPr lang="en-US" sz="5601" spc="156">
                <a:solidFill>
                  <a:srgbClr val="F9B140"/>
                </a:solidFill>
                <a:latin typeface="Baloo"/>
                <a:ea typeface="Baloo"/>
                <a:cs typeface="Baloo"/>
                <a:sym typeface="Baloo"/>
              </a:rPr>
              <a:t>TIẾN HÀNH: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0011857" y="4342521"/>
            <a:ext cx="5681016" cy="22803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6080"/>
              </a:lnSpc>
              <a:spcBef>
                <a:spcPct val="0"/>
              </a:spcBef>
            </a:pPr>
            <a:r>
              <a:rPr lang="en-US" sz="4343" spc="121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Lấy đầu ngón tay chấm vào màu sau đó in lên giấy trắng.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599356" y="1266497"/>
            <a:ext cx="15058976" cy="7632762"/>
            <a:chOff x="0" y="0"/>
            <a:chExt cx="3966150" cy="2010275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966150" cy="2010275"/>
            </a:xfrm>
            <a:custGeom>
              <a:avLst/>
              <a:gdLst/>
              <a:ahLst/>
              <a:cxnLst/>
              <a:rect r="r" b="b" t="t" l="l"/>
              <a:pathLst>
                <a:path h="2010275" w="3966150">
                  <a:moveTo>
                    <a:pt x="26219" y="0"/>
                  </a:moveTo>
                  <a:lnTo>
                    <a:pt x="3939931" y="0"/>
                  </a:lnTo>
                  <a:cubicBezTo>
                    <a:pt x="3946885" y="0"/>
                    <a:pt x="3953554" y="2762"/>
                    <a:pt x="3958471" y="7679"/>
                  </a:cubicBezTo>
                  <a:cubicBezTo>
                    <a:pt x="3963388" y="12597"/>
                    <a:pt x="3966150" y="19266"/>
                    <a:pt x="3966150" y="26219"/>
                  </a:cubicBezTo>
                  <a:lnTo>
                    <a:pt x="3966150" y="1984055"/>
                  </a:lnTo>
                  <a:cubicBezTo>
                    <a:pt x="3966150" y="1991009"/>
                    <a:pt x="3963388" y="1997678"/>
                    <a:pt x="3958471" y="2002595"/>
                  </a:cubicBezTo>
                  <a:cubicBezTo>
                    <a:pt x="3953554" y="2007512"/>
                    <a:pt x="3946885" y="2010275"/>
                    <a:pt x="3939931" y="2010275"/>
                  </a:cubicBezTo>
                  <a:lnTo>
                    <a:pt x="26219" y="2010275"/>
                  </a:lnTo>
                  <a:cubicBezTo>
                    <a:pt x="19266" y="2010275"/>
                    <a:pt x="12597" y="2007512"/>
                    <a:pt x="7679" y="2002595"/>
                  </a:cubicBezTo>
                  <a:cubicBezTo>
                    <a:pt x="2762" y="1997678"/>
                    <a:pt x="0" y="1991009"/>
                    <a:pt x="0" y="1984055"/>
                  </a:cubicBezTo>
                  <a:lnTo>
                    <a:pt x="0" y="26219"/>
                  </a:lnTo>
                  <a:cubicBezTo>
                    <a:pt x="0" y="19266"/>
                    <a:pt x="2762" y="12597"/>
                    <a:pt x="7679" y="7679"/>
                  </a:cubicBezTo>
                  <a:cubicBezTo>
                    <a:pt x="12597" y="2762"/>
                    <a:pt x="19266" y="0"/>
                    <a:pt x="26219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3966150" cy="20483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4979405" y="1929003"/>
            <a:ext cx="8298880" cy="11350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9291"/>
              </a:lnSpc>
              <a:spcBef>
                <a:spcPct val="0"/>
              </a:spcBef>
            </a:pPr>
            <a:r>
              <a:rPr lang="en-US" sz="6636" spc="185">
                <a:solidFill>
                  <a:srgbClr val="F9B140"/>
                </a:solidFill>
                <a:latin typeface="Baloo"/>
                <a:ea typeface="Baloo"/>
                <a:cs typeface="Baloo"/>
                <a:sym typeface="Baloo"/>
              </a:rPr>
              <a:t>TRẺ THỰC HIỆN:</a:t>
            </a:r>
          </a:p>
        </p:txBody>
      </p:sp>
      <p:sp>
        <p:nvSpPr>
          <p:cNvPr name="Freeform 7" id="7"/>
          <p:cNvSpPr/>
          <p:nvPr/>
        </p:nvSpPr>
        <p:spPr>
          <a:xfrm flipH="false" flipV="true" rot="0">
            <a:off x="11342369" y="8234172"/>
            <a:ext cx="7315200" cy="2048256"/>
          </a:xfrm>
          <a:custGeom>
            <a:avLst/>
            <a:gdLst/>
            <a:ahLst/>
            <a:cxnLst/>
            <a:rect r="r" b="b" t="t" l="l"/>
            <a:pathLst>
              <a:path h="2048256" w="7315200">
                <a:moveTo>
                  <a:pt x="0" y="2048256"/>
                </a:moveTo>
                <a:lnTo>
                  <a:pt x="7315200" y="2048256"/>
                </a:lnTo>
                <a:lnTo>
                  <a:pt x="7315200" y="0"/>
                </a:lnTo>
                <a:lnTo>
                  <a:pt x="0" y="0"/>
                </a:lnTo>
                <a:lnTo>
                  <a:pt x="0" y="2048256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true" flipV="false" rot="0">
            <a:off x="-237308" y="4572"/>
            <a:ext cx="7315200" cy="2048256"/>
          </a:xfrm>
          <a:custGeom>
            <a:avLst/>
            <a:gdLst/>
            <a:ahLst/>
            <a:cxnLst/>
            <a:rect r="r" b="b" t="t" l="l"/>
            <a:pathLst>
              <a:path h="2048256" w="7315200">
                <a:moveTo>
                  <a:pt x="7315200" y="0"/>
                </a:moveTo>
                <a:lnTo>
                  <a:pt x="0" y="0"/>
                </a:lnTo>
                <a:lnTo>
                  <a:pt x="0" y="2048256"/>
                </a:lnTo>
                <a:lnTo>
                  <a:pt x="7315200" y="2048256"/>
                </a:lnTo>
                <a:lnTo>
                  <a:pt x="731520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5133546" y="3086100"/>
            <a:ext cx="7990596" cy="5813159"/>
          </a:xfrm>
          <a:custGeom>
            <a:avLst/>
            <a:gdLst/>
            <a:ahLst/>
            <a:cxnLst/>
            <a:rect r="r" b="b" t="t" l="l"/>
            <a:pathLst>
              <a:path h="5813159" w="7990596">
                <a:moveTo>
                  <a:pt x="0" y="0"/>
                </a:moveTo>
                <a:lnTo>
                  <a:pt x="7990597" y="0"/>
                </a:lnTo>
                <a:lnTo>
                  <a:pt x="7990597" y="5813159"/>
                </a:lnTo>
                <a:lnTo>
                  <a:pt x="0" y="581315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144789">
            <a:off x="6492723" y="7793158"/>
            <a:ext cx="5173187" cy="2030954"/>
          </a:xfrm>
          <a:custGeom>
            <a:avLst/>
            <a:gdLst/>
            <a:ahLst/>
            <a:cxnLst/>
            <a:rect r="r" b="b" t="t" l="l"/>
            <a:pathLst>
              <a:path h="2030954" w="5173187">
                <a:moveTo>
                  <a:pt x="0" y="0"/>
                </a:moveTo>
                <a:lnTo>
                  <a:pt x="5173187" y="0"/>
                </a:lnTo>
                <a:lnTo>
                  <a:pt x="5173187" y="2030954"/>
                </a:lnTo>
                <a:lnTo>
                  <a:pt x="0" y="203095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1881" t="-851" r="-39524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true" rot="0">
            <a:off x="11557023" y="8604386"/>
            <a:ext cx="7428495" cy="2079979"/>
          </a:xfrm>
          <a:custGeom>
            <a:avLst/>
            <a:gdLst/>
            <a:ahLst/>
            <a:cxnLst/>
            <a:rect r="r" b="b" t="t" l="l"/>
            <a:pathLst>
              <a:path h="2079979" w="7428495">
                <a:moveTo>
                  <a:pt x="0" y="2079979"/>
                </a:moveTo>
                <a:lnTo>
                  <a:pt x="7428495" y="2079979"/>
                </a:lnTo>
                <a:lnTo>
                  <a:pt x="7428495" y="0"/>
                </a:lnTo>
                <a:lnTo>
                  <a:pt x="0" y="0"/>
                </a:lnTo>
                <a:lnTo>
                  <a:pt x="0" y="2079979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106101">
            <a:off x="-534997" y="8644815"/>
            <a:ext cx="7403222" cy="2072902"/>
          </a:xfrm>
          <a:custGeom>
            <a:avLst/>
            <a:gdLst/>
            <a:ahLst/>
            <a:cxnLst/>
            <a:rect r="r" b="b" t="t" l="l"/>
            <a:pathLst>
              <a:path h="2072902" w="7403222">
                <a:moveTo>
                  <a:pt x="0" y="0"/>
                </a:moveTo>
                <a:lnTo>
                  <a:pt x="7403222" y="0"/>
                </a:lnTo>
                <a:lnTo>
                  <a:pt x="7403222" y="2072903"/>
                </a:lnTo>
                <a:lnTo>
                  <a:pt x="0" y="207290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734430" y="3606188"/>
            <a:ext cx="15238172" cy="25484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0125"/>
              </a:lnSpc>
            </a:pPr>
            <a:r>
              <a:rPr lang="en-US" sz="8036" spc="787">
                <a:solidFill>
                  <a:srgbClr val="FF6634"/>
                </a:solidFill>
                <a:latin typeface="Baloo"/>
                <a:ea typeface="Baloo"/>
                <a:cs typeface="Baloo"/>
                <a:sym typeface="Baloo"/>
              </a:rPr>
              <a:t>HẸN GẶP LẠI CÁC BÉ Ở CÁC HOẠT ĐỘNG TIẾP THEO!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-565218" y="-379431"/>
            <a:ext cx="4025833" cy="3784283"/>
          </a:xfrm>
          <a:custGeom>
            <a:avLst/>
            <a:gdLst/>
            <a:ahLst/>
            <a:cxnLst/>
            <a:rect r="r" b="b" t="t" l="l"/>
            <a:pathLst>
              <a:path h="3784283" w="4025833">
                <a:moveTo>
                  <a:pt x="0" y="0"/>
                </a:moveTo>
                <a:lnTo>
                  <a:pt x="4025833" y="0"/>
                </a:lnTo>
                <a:lnTo>
                  <a:pt x="4025833" y="3784283"/>
                </a:lnTo>
                <a:lnTo>
                  <a:pt x="0" y="378428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true" flipV="false" rot="0">
            <a:off x="14959685" y="-379431"/>
            <a:ext cx="4025833" cy="3784283"/>
          </a:xfrm>
          <a:custGeom>
            <a:avLst/>
            <a:gdLst/>
            <a:ahLst/>
            <a:cxnLst/>
            <a:rect r="r" b="b" t="t" l="l"/>
            <a:pathLst>
              <a:path h="3784283" w="4025833">
                <a:moveTo>
                  <a:pt x="4025833" y="0"/>
                </a:moveTo>
                <a:lnTo>
                  <a:pt x="0" y="0"/>
                </a:lnTo>
                <a:lnTo>
                  <a:pt x="0" y="3784283"/>
                </a:lnTo>
                <a:lnTo>
                  <a:pt x="4025833" y="3784283"/>
                </a:lnTo>
                <a:lnTo>
                  <a:pt x="4025833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DAGuEpRqZsw</dc:identifier>
  <dcterms:modified xsi:type="dcterms:W3CDTF">2011-08-01T06:04:30Z</dcterms:modified>
  <cp:revision>1</cp:revision>
  <dc:title>1. Bông hoa từ bàn tay (in bông hoa từ bàn tay)</dc:title>
</cp:coreProperties>
</file>