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Noto Serif Display" panose="020B0604020202020204"/>
      <p:regular r:id="rId8"/>
    </p:embeddedFont>
    <p:embeddedFont>
      <p:font typeface="Noto Serif Display Bold" panose="020B0604020202020204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907142"/>
            <a:ext cx="9773014" cy="4234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22"/>
              </a:lnSpc>
              <a:spcBef>
                <a:spcPct val="0"/>
              </a:spcBef>
            </a:pPr>
            <a:r>
              <a:rPr lang="en-US" sz="12158" b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Bé yêu lá cờ Tổ Quốc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164" b="16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018853" y="5205856"/>
            <a:ext cx="11240447" cy="2413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11"/>
              </a:lnSpc>
            </a:pPr>
            <a:r>
              <a:rPr lang="en-US" sz="6936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Bài</a:t>
            </a:r>
            <a:r>
              <a:rPr lang="en-US" sz="6936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6936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hát</a:t>
            </a:r>
            <a:r>
              <a:rPr lang="en-US" sz="6936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:</a:t>
            </a:r>
          </a:p>
          <a:p>
            <a:pPr algn="ctr">
              <a:lnSpc>
                <a:spcPts val="9711"/>
              </a:lnSpc>
              <a:spcBef>
                <a:spcPct val="0"/>
              </a:spcBef>
            </a:pPr>
            <a:r>
              <a:rPr lang="vi-VN" sz="6936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Em</a:t>
            </a:r>
            <a:r>
              <a:rPr lang="en-US" sz="6936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6936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yêu</a:t>
            </a:r>
            <a:r>
              <a:rPr lang="en-US" sz="6936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6936" dirty="0" err="1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Tổ</a:t>
            </a:r>
            <a:r>
              <a:rPr lang="en-US" sz="6936" dirty="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Quốc Việt Nam</a:t>
            </a:r>
          </a:p>
        </p:txBody>
      </p:sp>
      <p:pic>
        <p:nvPicPr>
          <p:cNvPr id="4" name="EM YÊU TỔ QUỐC VIỆT NAM - SÁNG TÁC TRƯƠNG QUANG LỤC">
            <a:hlinkClick r:id="" action="ppaction://media"/>
            <a:extLst>
              <a:ext uri="{FF2B5EF4-FFF2-40B4-BE49-F238E27FC236}">
                <a16:creationId xmlns:a16="http://schemas.microsoft.com/office/drawing/2014/main" id="{111BF1EB-1739-9B9B-1B35-7CF643B734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7600" y="7794273"/>
            <a:ext cx="1158875" cy="1158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60490" y="2999514"/>
            <a:ext cx="11922268" cy="7287486"/>
          </a:xfrm>
          <a:custGeom>
            <a:avLst/>
            <a:gdLst/>
            <a:ahLst/>
            <a:cxnLst/>
            <a:rect l="l" t="t" r="r" b="b"/>
            <a:pathLst>
              <a:path w="11922268" h="7287486">
                <a:moveTo>
                  <a:pt x="0" y="0"/>
                </a:moveTo>
                <a:lnTo>
                  <a:pt x="11922268" y="0"/>
                </a:lnTo>
                <a:lnTo>
                  <a:pt x="11922268" y="7287486"/>
                </a:lnTo>
                <a:lnTo>
                  <a:pt x="0" y="72874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88801" y="866775"/>
            <a:ext cx="13289399" cy="1467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59"/>
              </a:lnSpc>
              <a:spcBef>
                <a:spcPct val="0"/>
              </a:spcBef>
            </a:pPr>
            <a:r>
              <a:rPr lang="en-US" sz="8613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Quan </a:t>
            </a:r>
            <a:r>
              <a:rPr lang="en-US" sz="8613" b="1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sát</a:t>
            </a:r>
            <a:r>
              <a:rPr lang="en-US" sz="8613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8613" b="1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lá</a:t>
            </a:r>
            <a:r>
              <a:rPr lang="en-US" sz="8613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8613" b="1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cờ</a:t>
            </a:r>
            <a:r>
              <a:rPr lang="en-US" sz="8613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8613" b="1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Tổ</a:t>
            </a:r>
            <a:r>
              <a:rPr lang="en-US" sz="8613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Quốc: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555" b="-12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64567" y="2829297"/>
            <a:ext cx="4687022" cy="3986016"/>
            <a:chOff x="0" y="0"/>
            <a:chExt cx="6249362" cy="5314689"/>
          </a:xfrm>
        </p:grpSpPr>
        <p:sp>
          <p:nvSpPr>
            <p:cNvPr id="4" name="Freeform 4"/>
            <p:cNvSpPr/>
            <p:nvPr/>
          </p:nvSpPr>
          <p:spPr>
            <a:xfrm rot="3940008">
              <a:off x="192316" y="1343642"/>
              <a:ext cx="4031117" cy="3023338"/>
            </a:xfrm>
            <a:custGeom>
              <a:avLst/>
              <a:gdLst/>
              <a:ahLst/>
              <a:cxnLst/>
              <a:rect l="l" t="t" r="r" b="b"/>
              <a:pathLst>
                <a:path w="4031117" h="3023338">
                  <a:moveTo>
                    <a:pt x="0" y="0"/>
                  </a:moveTo>
                  <a:lnTo>
                    <a:pt x="4031117" y="0"/>
                  </a:lnTo>
                  <a:lnTo>
                    <a:pt x="4031117" y="3023338"/>
                  </a:lnTo>
                  <a:lnTo>
                    <a:pt x="0" y="3023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3940008">
              <a:off x="1109123" y="1145675"/>
              <a:ext cx="4031117" cy="3023338"/>
            </a:xfrm>
            <a:custGeom>
              <a:avLst/>
              <a:gdLst/>
              <a:ahLst/>
              <a:cxnLst/>
              <a:rect l="l" t="t" r="r" b="b"/>
              <a:pathLst>
                <a:path w="4031117" h="3023338">
                  <a:moveTo>
                    <a:pt x="0" y="0"/>
                  </a:moveTo>
                  <a:lnTo>
                    <a:pt x="4031117" y="0"/>
                  </a:lnTo>
                  <a:lnTo>
                    <a:pt x="4031117" y="3023338"/>
                  </a:lnTo>
                  <a:lnTo>
                    <a:pt x="0" y="3023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3940008">
              <a:off x="2025929" y="947708"/>
              <a:ext cx="4031117" cy="3023338"/>
            </a:xfrm>
            <a:custGeom>
              <a:avLst/>
              <a:gdLst/>
              <a:ahLst/>
              <a:cxnLst/>
              <a:rect l="l" t="t" r="r" b="b"/>
              <a:pathLst>
                <a:path w="4031117" h="3023338">
                  <a:moveTo>
                    <a:pt x="0" y="0"/>
                  </a:moveTo>
                  <a:lnTo>
                    <a:pt x="4031117" y="0"/>
                  </a:lnTo>
                  <a:lnTo>
                    <a:pt x="4031117" y="3023338"/>
                  </a:lnTo>
                  <a:lnTo>
                    <a:pt x="0" y="3023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514350" y="3022809"/>
            <a:ext cx="4718512" cy="3792504"/>
          </a:xfrm>
          <a:custGeom>
            <a:avLst/>
            <a:gdLst/>
            <a:ahLst/>
            <a:cxnLst/>
            <a:rect l="l" t="t" r="r" b="b"/>
            <a:pathLst>
              <a:path w="4718512" h="3792504">
                <a:moveTo>
                  <a:pt x="0" y="0"/>
                </a:moveTo>
                <a:lnTo>
                  <a:pt x="4718512" y="0"/>
                </a:lnTo>
                <a:lnTo>
                  <a:pt x="4718512" y="3792505"/>
                </a:lnTo>
                <a:lnTo>
                  <a:pt x="0" y="37925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34443" y="3211540"/>
            <a:ext cx="2438442" cy="2337856"/>
          </a:xfrm>
          <a:custGeom>
            <a:avLst/>
            <a:gdLst/>
            <a:ahLst/>
            <a:cxnLst/>
            <a:rect l="l" t="t" r="r" b="b"/>
            <a:pathLst>
              <a:path w="2438442" h="2337856">
                <a:moveTo>
                  <a:pt x="0" y="0"/>
                </a:moveTo>
                <a:lnTo>
                  <a:pt x="2438442" y="0"/>
                </a:lnTo>
                <a:lnTo>
                  <a:pt x="2438442" y="2337856"/>
                </a:lnTo>
                <a:lnTo>
                  <a:pt x="0" y="23378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26010" y="3477288"/>
            <a:ext cx="2438442" cy="2337856"/>
          </a:xfrm>
          <a:custGeom>
            <a:avLst/>
            <a:gdLst/>
            <a:ahLst/>
            <a:cxnLst/>
            <a:rect l="l" t="t" r="r" b="b"/>
            <a:pathLst>
              <a:path w="2438442" h="2337856">
                <a:moveTo>
                  <a:pt x="0" y="0"/>
                </a:moveTo>
                <a:lnTo>
                  <a:pt x="2438442" y="0"/>
                </a:lnTo>
                <a:lnTo>
                  <a:pt x="2438442" y="2337856"/>
                </a:lnTo>
                <a:lnTo>
                  <a:pt x="0" y="23378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17577" y="3743035"/>
            <a:ext cx="2438442" cy="2337856"/>
          </a:xfrm>
          <a:custGeom>
            <a:avLst/>
            <a:gdLst/>
            <a:ahLst/>
            <a:cxnLst/>
            <a:rect l="l" t="t" r="r" b="b"/>
            <a:pathLst>
              <a:path w="2438442" h="2337856">
                <a:moveTo>
                  <a:pt x="0" y="0"/>
                </a:moveTo>
                <a:lnTo>
                  <a:pt x="2438442" y="0"/>
                </a:lnTo>
                <a:lnTo>
                  <a:pt x="2438442" y="2337856"/>
                </a:lnTo>
                <a:lnTo>
                  <a:pt x="0" y="23378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574533" y="3966689"/>
            <a:ext cx="1482618" cy="2848625"/>
          </a:xfrm>
          <a:custGeom>
            <a:avLst/>
            <a:gdLst/>
            <a:ahLst/>
            <a:cxnLst/>
            <a:rect l="l" t="t" r="r" b="b"/>
            <a:pathLst>
              <a:path w="1482618" h="2848625">
                <a:moveTo>
                  <a:pt x="0" y="0"/>
                </a:moveTo>
                <a:lnTo>
                  <a:pt x="1482618" y="0"/>
                </a:lnTo>
                <a:lnTo>
                  <a:pt x="1482618" y="2848625"/>
                </a:lnTo>
                <a:lnTo>
                  <a:pt x="0" y="28486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343310" y="613573"/>
            <a:ext cx="5601379" cy="1467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59"/>
              </a:lnSpc>
              <a:spcBef>
                <a:spcPct val="0"/>
              </a:spcBef>
            </a:pPr>
            <a:r>
              <a:rPr lang="en-US" sz="8613" b="1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Chuẩn</a:t>
            </a:r>
            <a:r>
              <a:rPr lang="en-US" sz="8613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8613" b="1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bị</a:t>
            </a:r>
            <a:r>
              <a:rPr lang="en-US" sz="8613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0816" y="6897166"/>
            <a:ext cx="4342046" cy="1001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77"/>
              </a:lnSpc>
              <a:spcBef>
                <a:spcPct val="0"/>
              </a:spcBef>
            </a:pPr>
            <a:r>
              <a:rPr lang="en-US" sz="5912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Giấy A4, keo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919296" y="6710539"/>
            <a:ext cx="4449408" cy="1001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77"/>
              </a:lnSpc>
              <a:spcBef>
                <a:spcPct val="0"/>
              </a:spcBef>
            </a:pPr>
            <a:r>
              <a:rPr lang="en-US" sz="5912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Giấy màu đỏ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439541" y="6373551"/>
            <a:ext cx="4334109" cy="204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77"/>
              </a:lnSpc>
              <a:spcBef>
                <a:spcPct val="0"/>
              </a:spcBef>
            </a:pPr>
            <a:r>
              <a:rPr lang="en-US" sz="5912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Ngôi sao màu vàng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35" b="-2037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1919" y="2252702"/>
            <a:ext cx="11831622" cy="7091140"/>
          </a:xfrm>
          <a:custGeom>
            <a:avLst/>
            <a:gdLst/>
            <a:ahLst/>
            <a:cxnLst/>
            <a:rect l="l" t="t" r="r" b="b"/>
            <a:pathLst>
              <a:path w="11831622" h="7091140">
                <a:moveTo>
                  <a:pt x="0" y="0"/>
                </a:moveTo>
                <a:lnTo>
                  <a:pt x="11831622" y="0"/>
                </a:lnTo>
                <a:lnTo>
                  <a:pt x="11831622" y="7091140"/>
                </a:lnTo>
                <a:lnTo>
                  <a:pt x="0" y="70911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116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326773" y="547673"/>
            <a:ext cx="5634454" cy="1204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92"/>
              </a:lnSpc>
              <a:spcBef>
                <a:spcPct val="0"/>
              </a:spcBef>
            </a:pPr>
            <a:r>
              <a:rPr lang="en-US" sz="7066" b="1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Thực</a:t>
            </a:r>
            <a:r>
              <a:rPr lang="en-US" sz="7066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</a:t>
            </a:r>
            <a:r>
              <a:rPr lang="en-US" sz="7066" b="1" dirty="0" err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hiện</a:t>
            </a:r>
            <a:r>
              <a:rPr lang="en-US" sz="7066" b="1" dirty="0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43541" y="3646820"/>
            <a:ext cx="5406068" cy="4150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4128" lvl="1" indent="-362064" algn="just">
              <a:lnSpc>
                <a:spcPts val="5500"/>
              </a:lnSpc>
              <a:buFont typeface="Arial"/>
              <a:buChar char="•"/>
            </a:pPr>
            <a:r>
              <a:rPr lang="en-US" sz="3353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Bước 1: Bôi keo nhẹ tay, dán thẳng giấy màu đỏ vào giấy nền. </a:t>
            </a:r>
          </a:p>
          <a:p>
            <a:pPr marL="724128" lvl="1" indent="-362064" algn="just">
              <a:lnSpc>
                <a:spcPts val="5500"/>
              </a:lnSpc>
              <a:buFont typeface="Arial"/>
              <a:buChar char="•"/>
            </a:pPr>
            <a:r>
              <a:rPr lang="en-US" sz="3353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Bước 2: Bôi keo vào ngôi sao vàng, dán vào giữa lá cờ.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28" b="-882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559257" y="7778227"/>
            <a:ext cx="9169487" cy="1723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66"/>
              </a:lnSpc>
              <a:spcBef>
                <a:spcPct val="0"/>
              </a:spcBef>
            </a:pPr>
            <a:r>
              <a:rPr lang="en-US" sz="10119" b="1">
                <a:solidFill>
                  <a:srgbClr val="000000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Trẻ thực hiện: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</Words>
  <Application>Microsoft Office PowerPoint</Application>
  <PresentationFormat>Custom</PresentationFormat>
  <Paragraphs>12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Noto Serif Display Bold</vt:lpstr>
      <vt:lpstr>Arial</vt:lpstr>
      <vt:lpstr>Calibri</vt:lpstr>
      <vt:lpstr>Noto Serif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9. Bé yêu lá cờ Tổ Quốc</dc:title>
  <cp:lastModifiedBy>giang nguyễn</cp:lastModifiedBy>
  <cp:revision>2</cp:revision>
  <dcterms:created xsi:type="dcterms:W3CDTF">2006-08-16T00:00:00Z</dcterms:created>
  <dcterms:modified xsi:type="dcterms:W3CDTF">2025-08-13T18:42:30Z</dcterms:modified>
  <dc:identifier>DAGvZnsyPjk</dc:identifier>
</cp:coreProperties>
</file>