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Baloo" charset="1" panose="03080902040302020200"/>
      <p:regular r:id="rId11"/>
    </p:embeddedFont>
    <p:embeddedFont>
      <p:font typeface="Sigher" charset="1" panose="000000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12" Target="../media/image26.png" Type="http://schemas.openxmlformats.org/officeDocument/2006/relationships/image"/><Relationship Id="rId13" Target="../media/image27.png" Type="http://schemas.openxmlformats.org/officeDocument/2006/relationships/image"/><Relationship Id="rId14" Target="../media/image28.png" Type="http://schemas.openxmlformats.org/officeDocument/2006/relationships/image"/><Relationship Id="rId15" Target="../media/image29.svg" Type="http://schemas.openxmlformats.org/officeDocument/2006/relationships/image"/><Relationship Id="rId16" Target="../media/image30.png" Type="http://schemas.openxmlformats.org/officeDocument/2006/relationships/image"/><Relationship Id="rId17" Target="../media/image31.png" Type="http://schemas.openxmlformats.org/officeDocument/2006/relationships/image"/><Relationship Id="rId18" Target="../media/image32.png" Type="http://schemas.openxmlformats.org/officeDocument/2006/relationships/image"/><Relationship Id="rId19" Target="../media/image33.png" Type="http://schemas.openxmlformats.org/officeDocument/2006/relationships/image"/><Relationship Id="rId2" Target="../media/image1.png" Type="http://schemas.openxmlformats.org/officeDocument/2006/relationships/image"/><Relationship Id="rId20" Target="../media/image34.svg" Type="http://schemas.openxmlformats.org/officeDocument/2006/relationships/image"/><Relationship Id="rId21" Target="../media/image35.png" Type="http://schemas.openxmlformats.org/officeDocument/2006/relationships/image"/><Relationship Id="rId22" Target="../media/image36.svg" Type="http://schemas.openxmlformats.org/officeDocument/2006/relationships/image"/><Relationship Id="rId23" Target="../media/image37.png" Type="http://schemas.openxmlformats.org/officeDocument/2006/relationships/image"/><Relationship Id="rId24" Target="../media/image38.svg" Type="http://schemas.openxmlformats.org/officeDocument/2006/relationships/image"/><Relationship Id="rId3" Target="../media/image2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41.png" Type="http://schemas.openxmlformats.org/officeDocument/2006/relationships/image"/><Relationship Id="rId13" Target="../media/image42.svg" Type="http://schemas.openxmlformats.org/officeDocument/2006/relationships/image"/><Relationship Id="rId14" Target="../media/image43.png" Type="http://schemas.openxmlformats.org/officeDocument/2006/relationships/image"/><Relationship Id="rId15" Target="../media/image44.svg" Type="http://schemas.openxmlformats.org/officeDocument/2006/relationships/image"/><Relationship Id="rId16" Target="../media/image45.png" Type="http://schemas.openxmlformats.org/officeDocument/2006/relationships/image"/><Relationship Id="rId17" Target="../media/image4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93667" y="6414151"/>
            <a:ext cx="19581084" cy="4129829"/>
          </a:xfrm>
          <a:custGeom>
            <a:avLst/>
            <a:gdLst/>
            <a:ahLst/>
            <a:cxnLst/>
            <a:rect r="r" b="b" t="t" l="l"/>
            <a:pathLst>
              <a:path h="4129829" w="19581084">
                <a:moveTo>
                  <a:pt x="0" y="0"/>
                </a:moveTo>
                <a:lnTo>
                  <a:pt x="19581083" y="0"/>
                </a:lnTo>
                <a:lnTo>
                  <a:pt x="19581083" y="4129828"/>
                </a:lnTo>
                <a:lnTo>
                  <a:pt x="0" y="41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589893" y="-628832"/>
            <a:ext cx="5179786" cy="3315063"/>
          </a:xfrm>
          <a:custGeom>
            <a:avLst/>
            <a:gdLst/>
            <a:ahLst/>
            <a:cxnLst/>
            <a:rect r="r" b="b" t="t" l="l"/>
            <a:pathLst>
              <a:path h="3315063" w="5179786">
                <a:moveTo>
                  <a:pt x="0" y="0"/>
                </a:moveTo>
                <a:lnTo>
                  <a:pt x="5179786" y="0"/>
                </a:lnTo>
                <a:lnTo>
                  <a:pt x="5179786" y="3315064"/>
                </a:lnTo>
                <a:lnTo>
                  <a:pt x="0" y="3315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4749" y="4387413"/>
            <a:ext cx="8819251" cy="5516041"/>
          </a:xfrm>
          <a:custGeom>
            <a:avLst/>
            <a:gdLst/>
            <a:ahLst/>
            <a:cxnLst/>
            <a:rect r="r" b="b" t="t" l="l"/>
            <a:pathLst>
              <a:path h="5516041" w="8819251">
                <a:moveTo>
                  <a:pt x="0" y="0"/>
                </a:moveTo>
                <a:lnTo>
                  <a:pt x="8819251" y="0"/>
                </a:lnTo>
                <a:lnTo>
                  <a:pt x="8819251" y="5516041"/>
                </a:lnTo>
                <a:lnTo>
                  <a:pt x="0" y="5516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71263" y="299506"/>
            <a:ext cx="11963285" cy="5750287"/>
          </a:xfrm>
          <a:custGeom>
            <a:avLst/>
            <a:gdLst/>
            <a:ahLst/>
            <a:cxnLst/>
            <a:rect r="r" b="b" t="t" l="l"/>
            <a:pathLst>
              <a:path h="5750287" w="11963285">
                <a:moveTo>
                  <a:pt x="0" y="0"/>
                </a:moveTo>
                <a:lnTo>
                  <a:pt x="11963285" y="0"/>
                </a:lnTo>
                <a:lnTo>
                  <a:pt x="11963285" y="5750287"/>
                </a:lnTo>
                <a:lnTo>
                  <a:pt x="0" y="57502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491" r="0" b="-149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66175" y="299506"/>
            <a:ext cx="2305088" cy="2300897"/>
          </a:xfrm>
          <a:custGeom>
            <a:avLst/>
            <a:gdLst/>
            <a:ahLst/>
            <a:cxnLst/>
            <a:rect r="r" b="b" t="t" l="l"/>
            <a:pathLst>
              <a:path h="2300897" w="2305088">
                <a:moveTo>
                  <a:pt x="0" y="0"/>
                </a:moveTo>
                <a:lnTo>
                  <a:pt x="2305088" y="0"/>
                </a:lnTo>
                <a:lnTo>
                  <a:pt x="2305088" y="2300898"/>
                </a:lnTo>
                <a:lnTo>
                  <a:pt x="0" y="23008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440881" y="2233239"/>
            <a:ext cx="9424048" cy="3878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4"/>
              </a:lnSpc>
            </a:pPr>
            <a:r>
              <a:rPr lang="en-US" sz="10074">
                <a:solidFill>
                  <a:srgbClr val="336005"/>
                </a:solidFill>
                <a:latin typeface="Baloo"/>
                <a:ea typeface="Baloo"/>
                <a:cs typeface="Baloo"/>
                <a:sym typeface="Baloo"/>
              </a:rPr>
              <a:t>BÉ TRỒNG CÂY THỦY SINH</a:t>
            </a:r>
          </a:p>
          <a:p>
            <a:pPr algn="ctr">
              <a:lnSpc>
                <a:spcPts val="10074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459298" y="0"/>
            <a:ext cx="4056237" cy="1740494"/>
          </a:xfrm>
          <a:custGeom>
            <a:avLst/>
            <a:gdLst/>
            <a:ahLst/>
            <a:cxnLst/>
            <a:rect r="r" b="b" t="t" l="l"/>
            <a:pathLst>
              <a:path h="1740494" w="4056237">
                <a:moveTo>
                  <a:pt x="0" y="0"/>
                </a:moveTo>
                <a:lnTo>
                  <a:pt x="4056237" y="0"/>
                </a:lnTo>
                <a:lnTo>
                  <a:pt x="4056237" y="1740494"/>
                </a:lnTo>
                <a:lnTo>
                  <a:pt x="0" y="17404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019533" y="5173256"/>
            <a:ext cx="5256928" cy="5507258"/>
          </a:xfrm>
          <a:custGeom>
            <a:avLst/>
            <a:gdLst/>
            <a:ahLst/>
            <a:cxnLst/>
            <a:rect r="r" b="b" t="t" l="l"/>
            <a:pathLst>
              <a:path h="5507258" w="5256928">
                <a:moveTo>
                  <a:pt x="0" y="0"/>
                </a:moveTo>
                <a:lnTo>
                  <a:pt x="5256928" y="0"/>
                </a:lnTo>
                <a:lnTo>
                  <a:pt x="5256928" y="5507259"/>
                </a:lnTo>
                <a:lnTo>
                  <a:pt x="0" y="55072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46542" y="7468618"/>
            <a:ext cx="19581084" cy="4129829"/>
          </a:xfrm>
          <a:custGeom>
            <a:avLst/>
            <a:gdLst/>
            <a:ahLst/>
            <a:cxnLst/>
            <a:rect r="r" b="b" t="t" l="l"/>
            <a:pathLst>
              <a:path h="4129829" w="19581084">
                <a:moveTo>
                  <a:pt x="0" y="0"/>
                </a:moveTo>
                <a:lnTo>
                  <a:pt x="19581084" y="0"/>
                </a:lnTo>
                <a:lnTo>
                  <a:pt x="19581084" y="4129828"/>
                </a:lnTo>
                <a:lnTo>
                  <a:pt x="0" y="41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16515" y="2641392"/>
            <a:ext cx="15463288" cy="6892140"/>
            <a:chOff x="0" y="0"/>
            <a:chExt cx="4072636" cy="18152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072636" cy="1815214"/>
            </a:xfrm>
            <a:custGeom>
              <a:avLst/>
              <a:gdLst/>
              <a:ahLst/>
              <a:cxnLst/>
              <a:rect r="r" b="b" t="t" l="l"/>
              <a:pathLst>
                <a:path h="1815214" w="4072636">
                  <a:moveTo>
                    <a:pt x="25346" y="0"/>
                  </a:moveTo>
                  <a:lnTo>
                    <a:pt x="4047289" y="0"/>
                  </a:lnTo>
                  <a:cubicBezTo>
                    <a:pt x="4054011" y="0"/>
                    <a:pt x="4060458" y="2670"/>
                    <a:pt x="4065212" y="7424"/>
                  </a:cubicBezTo>
                  <a:cubicBezTo>
                    <a:pt x="4069965" y="12177"/>
                    <a:pt x="4072636" y="18624"/>
                    <a:pt x="4072636" y="25346"/>
                  </a:cubicBezTo>
                  <a:lnTo>
                    <a:pt x="4072636" y="1789868"/>
                  </a:lnTo>
                  <a:cubicBezTo>
                    <a:pt x="4072636" y="1796590"/>
                    <a:pt x="4069965" y="1803037"/>
                    <a:pt x="4065212" y="1807790"/>
                  </a:cubicBezTo>
                  <a:cubicBezTo>
                    <a:pt x="4060458" y="1812543"/>
                    <a:pt x="4054011" y="1815214"/>
                    <a:pt x="4047289" y="1815214"/>
                  </a:cubicBezTo>
                  <a:lnTo>
                    <a:pt x="25346" y="1815214"/>
                  </a:lnTo>
                  <a:cubicBezTo>
                    <a:pt x="11348" y="1815214"/>
                    <a:pt x="0" y="1803866"/>
                    <a:pt x="0" y="1789868"/>
                  </a:cubicBezTo>
                  <a:lnTo>
                    <a:pt x="0" y="25346"/>
                  </a:lnTo>
                  <a:cubicBezTo>
                    <a:pt x="0" y="18624"/>
                    <a:pt x="2670" y="12177"/>
                    <a:pt x="7424" y="7424"/>
                  </a:cubicBezTo>
                  <a:cubicBezTo>
                    <a:pt x="12177" y="2670"/>
                    <a:pt x="18624" y="0"/>
                    <a:pt x="253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072636" cy="18533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994520" y="-247793"/>
            <a:ext cx="3989041" cy="2552986"/>
          </a:xfrm>
          <a:custGeom>
            <a:avLst/>
            <a:gdLst/>
            <a:ahLst/>
            <a:cxnLst/>
            <a:rect r="r" b="b" t="t" l="l"/>
            <a:pathLst>
              <a:path h="2552986" w="3989041">
                <a:moveTo>
                  <a:pt x="0" y="0"/>
                </a:moveTo>
                <a:lnTo>
                  <a:pt x="3989040" y="0"/>
                </a:lnTo>
                <a:lnTo>
                  <a:pt x="3989040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351526" y="-1432271"/>
            <a:ext cx="4475846" cy="2864541"/>
          </a:xfrm>
          <a:custGeom>
            <a:avLst/>
            <a:gdLst/>
            <a:ahLst/>
            <a:cxnLst/>
            <a:rect r="r" b="b" t="t" l="l"/>
            <a:pathLst>
              <a:path h="2864541" w="4475846">
                <a:moveTo>
                  <a:pt x="0" y="0"/>
                </a:moveTo>
                <a:lnTo>
                  <a:pt x="4475846" y="0"/>
                </a:lnTo>
                <a:lnTo>
                  <a:pt x="4475846" y="2864542"/>
                </a:lnTo>
                <a:lnTo>
                  <a:pt x="0" y="2864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02699" y="4366187"/>
            <a:ext cx="2026090" cy="1296697"/>
          </a:xfrm>
          <a:custGeom>
            <a:avLst/>
            <a:gdLst/>
            <a:ahLst/>
            <a:cxnLst/>
            <a:rect r="r" b="b" t="t" l="l"/>
            <a:pathLst>
              <a:path h="1296697" w="2026090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278459" y="6263979"/>
            <a:ext cx="2026090" cy="1296697"/>
          </a:xfrm>
          <a:custGeom>
            <a:avLst/>
            <a:gdLst/>
            <a:ahLst/>
            <a:cxnLst/>
            <a:rect r="r" b="b" t="t" l="l"/>
            <a:pathLst>
              <a:path h="1296697" w="2026090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11946" y="115207"/>
            <a:ext cx="1971314" cy="1967730"/>
          </a:xfrm>
          <a:custGeom>
            <a:avLst/>
            <a:gdLst/>
            <a:ahLst/>
            <a:cxnLst/>
            <a:rect r="r" b="b" t="t" l="l"/>
            <a:pathLst>
              <a:path h="1967730" w="1971314">
                <a:moveTo>
                  <a:pt x="0" y="0"/>
                </a:moveTo>
                <a:lnTo>
                  <a:pt x="1971314" y="0"/>
                </a:lnTo>
                <a:lnTo>
                  <a:pt x="1971314" y="1967730"/>
                </a:lnTo>
                <a:lnTo>
                  <a:pt x="0" y="1967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37677" y="2305193"/>
            <a:ext cx="7606323" cy="7450596"/>
          </a:xfrm>
          <a:custGeom>
            <a:avLst/>
            <a:gdLst/>
            <a:ahLst/>
            <a:cxnLst/>
            <a:rect r="r" b="b" t="t" l="l"/>
            <a:pathLst>
              <a:path h="7450596" w="7606323">
                <a:moveTo>
                  <a:pt x="0" y="0"/>
                </a:moveTo>
                <a:lnTo>
                  <a:pt x="7606323" y="0"/>
                </a:lnTo>
                <a:lnTo>
                  <a:pt x="7606323" y="7450596"/>
                </a:lnTo>
                <a:lnTo>
                  <a:pt x="0" y="7450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724" t="0" r="-2529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144000" y="2082937"/>
            <a:ext cx="7571744" cy="7571744"/>
          </a:xfrm>
          <a:custGeom>
            <a:avLst/>
            <a:gdLst/>
            <a:ahLst/>
            <a:cxnLst/>
            <a:rect r="r" b="b" t="t" l="l"/>
            <a:pathLst>
              <a:path h="7571744" w="7571744">
                <a:moveTo>
                  <a:pt x="0" y="0"/>
                </a:moveTo>
                <a:lnTo>
                  <a:pt x="7571744" y="0"/>
                </a:lnTo>
                <a:lnTo>
                  <a:pt x="7571744" y="7571743"/>
                </a:lnTo>
                <a:lnTo>
                  <a:pt x="0" y="7571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404578" y="910169"/>
            <a:ext cx="11478843" cy="1731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98"/>
              </a:lnSpc>
            </a:pPr>
            <a:r>
              <a:rPr lang="en-US" sz="6766">
                <a:solidFill>
                  <a:srgbClr val="336005"/>
                </a:solidFill>
                <a:latin typeface="Baloo"/>
                <a:ea typeface="Baloo"/>
                <a:cs typeface="Baloo"/>
                <a:sym typeface="Baloo"/>
              </a:rPr>
              <a:t>Quan sát cây trầu bà trồng trong nước: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63485" y="7400925"/>
            <a:ext cx="19581084" cy="4129829"/>
          </a:xfrm>
          <a:custGeom>
            <a:avLst/>
            <a:gdLst/>
            <a:ahLst/>
            <a:cxnLst/>
            <a:rect r="r" b="b" t="t" l="l"/>
            <a:pathLst>
              <a:path h="4129829" w="19581084">
                <a:moveTo>
                  <a:pt x="0" y="0"/>
                </a:moveTo>
                <a:lnTo>
                  <a:pt x="19581083" y="0"/>
                </a:lnTo>
                <a:lnTo>
                  <a:pt x="19581083" y="4129828"/>
                </a:lnTo>
                <a:lnTo>
                  <a:pt x="0" y="41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30371" y="2095335"/>
            <a:ext cx="15227258" cy="7162965"/>
            <a:chOff x="0" y="0"/>
            <a:chExt cx="4619052" cy="217282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19053" cy="2172821"/>
            </a:xfrm>
            <a:custGeom>
              <a:avLst/>
              <a:gdLst/>
              <a:ahLst/>
              <a:cxnLst/>
              <a:rect r="r" b="b" t="t" l="l"/>
              <a:pathLst>
                <a:path h="2172821" w="4619053">
                  <a:moveTo>
                    <a:pt x="25739" y="0"/>
                  </a:moveTo>
                  <a:lnTo>
                    <a:pt x="4593313" y="0"/>
                  </a:lnTo>
                  <a:cubicBezTo>
                    <a:pt x="4600140" y="0"/>
                    <a:pt x="4606687" y="2712"/>
                    <a:pt x="4611514" y="7539"/>
                  </a:cubicBezTo>
                  <a:cubicBezTo>
                    <a:pt x="4616341" y="12366"/>
                    <a:pt x="4619053" y="18913"/>
                    <a:pt x="4619053" y="25739"/>
                  </a:cubicBezTo>
                  <a:lnTo>
                    <a:pt x="4619053" y="2147082"/>
                  </a:lnTo>
                  <a:cubicBezTo>
                    <a:pt x="4619053" y="2153909"/>
                    <a:pt x="4616341" y="2160456"/>
                    <a:pt x="4611514" y="2165283"/>
                  </a:cubicBezTo>
                  <a:cubicBezTo>
                    <a:pt x="4606687" y="2170109"/>
                    <a:pt x="4600140" y="2172821"/>
                    <a:pt x="4593313" y="2172821"/>
                  </a:cubicBezTo>
                  <a:lnTo>
                    <a:pt x="25739" y="2172821"/>
                  </a:lnTo>
                  <a:cubicBezTo>
                    <a:pt x="18913" y="2172821"/>
                    <a:pt x="12366" y="2170109"/>
                    <a:pt x="7539" y="2165283"/>
                  </a:cubicBezTo>
                  <a:cubicBezTo>
                    <a:pt x="2712" y="2160456"/>
                    <a:pt x="0" y="2153909"/>
                    <a:pt x="0" y="2147082"/>
                  </a:cubicBezTo>
                  <a:lnTo>
                    <a:pt x="0" y="25739"/>
                  </a:lnTo>
                  <a:cubicBezTo>
                    <a:pt x="0" y="18913"/>
                    <a:pt x="2712" y="12366"/>
                    <a:pt x="7539" y="7539"/>
                  </a:cubicBezTo>
                  <a:cubicBezTo>
                    <a:pt x="12366" y="2712"/>
                    <a:pt x="18913" y="0"/>
                    <a:pt x="2573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619052" cy="2210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5622875" y="-1476670"/>
            <a:ext cx="3786429" cy="3779544"/>
          </a:xfrm>
          <a:custGeom>
            <a:avLst/>
            <a:gdLst/>
            <a:ahLst/>
            <a:cxnLst/>
            <a:rect r="r" b="b" t="t" l="l"/>
            <a:pathLst>
              <a:path h="3779544" w="3786429">
                <a:moveTo>
                  <a:pt x="0" y="0"/>
                </a:moveTo>
                <a:lnTo>
                  <a:pt x="3786428" y="0"/>
                </a:lnTo>
                <a:lnTo>
                  <a:pt x="3786428" y="3779544"/>
                </a:lnTo>
                <a:lnTo>
                  <a:pt x="0" y="3779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7979208"/>
            <a:ext cx="2871432" cy="2558185"/>
          </a:xfrm>
          <a:custGeom>
            <a:avLst/>
            <a:gdLst/>
            <a:ahLst/>
            <a:cxnLst/>
            <a:rect r="r" b="b" t="t" l="l"/>
            <a:pathLst>
              <a:path h="2558185" w="2871432">
                <a:moveTo>
                  <a:pt x="0" y="0"/>
                </a:moveTo>
                <a:lnTo>
                  <a:pt x="2871432" y="0"/>
                </a:lnTo>
                <a:lnTo>
                  <a:pt x="2871432" y="2558184"/>
                </a:lnTo>
                <a:lnTo>
                  <a:pt x="0" y="2558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71432" y="2095335"/>
            <a:ext cx="4976050" cy="7284107"/>
          </a:xfrm>
          <a:custGeom>
            <a:avLst/>
            <a:gdLst/>
            <a:ahLst/>
            <a:cxnLst/>
            <a:rect r="r" b="b" t="t" l="l"/>
            <a:pathLst>
              <a:path h="7284107" w="4976050">
                <a:moveTo>
                  <a:pt x="0" y="0"/>
                </a:moveTo>
                <a:lnTo>
                  <a:pt x="4976050" y="0"/>
                </a:lnTo>
                <a:lnTo>
                  <a:pt x="4976050" y="7284107"/>
                </a:lnTo>
                <a:lnTo>
                  <a:pt x="0" y="72841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963" t="-21453" r="-17945" b="-1174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86843" y="2193406"/>
            <a:ext cx="5748709" cy="7087965"/>
          </a:xfrm>
          <a:custGeom>
            <a:avLst/>
            <a:gdLst/>
            <a:ahLst/>
            <a:cxnLst/>
            <a:rect r="r" b="b" t="t" l="l"/>
            <a:pathLst>
              <a:path h="7087965" w="5748709">
                <a:moveTo>
                  <a:pt x="0" y="0"/>
                </a:moveTo>
                <a:lnTo>
                  <a:pt x="5748709" y="0"/>
                </a:lnTo>
                <a:lnTo>
                  <a:pt x="5748709" y="7087965"/>
                </a:lnTo>
                <a:lnTo>
                  <a:pt x="0" y="70879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1496" r="0" b="-10237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18561" y="432834"/>
            <a:ext cx="13016991" cy="1467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0"/>
              </a:lnSpc>
              <a:spcBef>
                <a:spcPct val="0"/>
              </a:spcBef>
            </a:pPr>
            <a:r>
              <a:rPr lang="en-US" sz="8600">
                <a:solidFill>
                  <a:srgbClr val="336005"/>
                </a:solidFill>
                <a:latin typeface="Baloo"/>
                <a:ea typeface="Baloo"/>
                <a:cs typeface="Baloo"/>
                <a:sym typeface="Baloo"/>
              </a:rPr>
              <a:t>Quan sát mẫu: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63485" y="7400925"/>
            <a:ext cx="19581084" cy="4129829"/>
          </a:xfrm>
          <a:custGeom>
            <a:avLst/>
            <a:gdLst/>
            <a:ahLst/>
            <a:cxnLst/>
            <a:rect r="r" b="b" t="t" l="l"/>
            <a:pathLst>
              <a:path h="4129829" w="19581084">
                <a:moveTo>
                  <a:pt x="0" y="0"/>
                </a:moveTo>
                <a:lnTo>
                  <a:pt x="19581083" y="0"/>
                </a:lnTo>
                <a:lnTo>
                  <a:pt x="19581083" y="4129828"/>
                </a:lnTo>
                <a:lnTo>
                  <a:pt x="0" y="41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05003" y="5431145"/>
            <a:ext cx="4782997" cy="4774300"/>
          </a:xfrm>
          <a:custGeom>
            <a:avLst/>
            <a:gdLst/>
            <a:ahLst/>
            <a:cxnLst/>
            <a:rect r="r" b="b" t="t" l="l"/>
            <a:pathLst>
              <a:path h="4774300" w="4782997">
                <a:moveTo>
                  <a:pt x="0" y="0"/>
                </a:moveTo>
                <a:lnTo>
                  <a:pt x="4782997" y="0"/>
                </a:lnTo>
                <a:lnTo>
                  <a:pt x="4782997" y="4774300"/>
                </a:lnTo>
                <a:lnTo>
                  <a:pt x="0" y="4774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252992" y="5961576"/>
            <a:ext cx="5606046" cy="3713437"/>
            <a:chOff x="0" y="0"/>
            <a:chExt cx="1700544" cy="11264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00544" cy="1126438"/>
            </a:xfrm>
            <a:custGeom>
              <a:avLst/>
              <a:gdLst/>
              <a:ahLst/>
              <a:cxnLst/>
              <a:rect r="r" b="b" t="t" l="l"/>
              <a:pathLst>
                <a:path h="1126438" w="1700544">
                  <a:moveTo>
                    <a:pt x="69913" y="0"/>
                  </a:moveTo>
                  <a:lnTo>
                    <a:pt x="1630631" y="0"/>
                  </a:lnTo>
                  <a:cubicBezTo>
                    <a:pt x="1669243" y="0"/>
                    <a:pt x="1700544" y="31301"/>
                    <a:pt x="1700544" y="69913"/>
                  </a:cubicBezTo>
                  <a:lnTo>
                    <a:pt x="1700544" y="1056525"/>
                  </a:lnTo>
                  <a:cubicBezTo>
                    <a:pt x="1700544" y="1095137"/>
                    <a:pt x="1669243" y="1126438"/>
                    <a:pt x="1630631" y="1126438"/>
                  </a:cubicBezTo>
                  <a:lnTo>
                    <a:pt x="69913" y="1126438"/>
                  </a:lnTo>
                  <a:cubicBezTo>
                    <a:pt x="31301" y="1126438"/>
                    <a:pt x="0" y="1095137"/>
                    <a:pt x="0" y="1056525"/>
                  </a:cubicBezTo>
                  <a:lnTo>
                    <a:pt x="0" y="69913"/>
                  </a:lnTo>
                  <a:cubicBezTo>
                    <a:pt x="0" y="31301"/>
                    <a:pt x="31301" y="0"/>
                    <a:pt x="69913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700544" cy="1164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731170" y="-260837"/>
            <a:ext cx="3786429" cy="3779544"/>
          </a:xfrm>
          <a:custGeom>
            <a:avLst/>
            <a:gdLst/>
            <a:ahLst/>
            <a:cxnLst/>
            <a:rect r="r" b="b" t="t" l="l"/>
            <a:pathLst>
              <a:path h="3779544" w="3786429">
                <a:moveTo>
                  <a:pt x="0" y="0"/>
                </a:moveTo>
                <a:lnTo>
                  <a:pt x="3786428" y="0"/>
                </a:lnTo>
                <a:lnTo>
                  <a:pt x="3786428" y="3779545"/>
                </a:lnTo>
                <a:lnTo>
                  <a:pt x="0" y="3779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252992" y="1961182"/>
            <a:ext cx="5606046" cy="3713437"/>
            <a:chOff x="0" y="0"/>
            <a:chExt cx="1700544" cy="11264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00544" cy="1126438"/>
            </a:xfrm>
            <a:custGeom>
              <a:avLst/>
              <a:gdLst/>
              <a:ahLst/>
              <a:cxnLst/>
              <a:rect r="r" b="b" t="t" l="l"/>
              <a:pathLst>
                <a:path h="1126438" w="1700544">
                  <a:moveTo>
                    <a:pt x="69913" y="0"/>
                  </a:moveTo>
                  <a:lnTo>
                    <a:pt x="1630631" y="0"/>
                  </a:lnTo>
                  <a:cubicBezTo>
                    <a:pt x="1669243" y="0"/>
                    <a:pt x="1700544" y="31301"/>
                    <a:pt x="1700544" y="69913"/>
                  </a:cubicBezTo>
                  <a:lnTo>
                    <a:pt x="1700544" y="1056525"/>
                  </a:lnTo>
                  <a:cubicBezTo>
                    <a:pt x="1700544" y="1095137"/>
                    <a:pt x="1669243" y="1126438"/>
                    <a:pt x="1630631" y="1126438"/>
                  </a:cubicBezTo>
                  <a:lnTo>
                    <a:pt x="69913" y="1126438"/>
                  </a:lnTo>
                  <a:cubicBezTo>
                    <a:pt x="31301" y="1126438"/>
                    <a:pt x="0" y="1095137"/>
                    <a:pt x="0" y="1056525"/>
                  </a:cubicBezTo>
                  <a:lnTo>
                    <a:pt x="0" y="69913"/>
                  </a:lnTo>
                  <a:cubicBezTo>
                    <a:pt x="0" y="31301"/>
                    <a:pt x="31301" y="0"/>
                    <a:pt x="69913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700544" cy="1164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28204" y="1961182"/>
            <a:ext cx="5606046" cy="3713437"/>
            <a:chOff x="0" y="0"/>
            <a:chExt cx="1700544" cy="112643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00544" cy="1126438"/>
            </a:xfrm>
            <a:custGeom>
              <a:avLst/>
              <a:gdLst/>
              <a:ahLst/>
              <a:cxnLst/>
              <a:rect r="r" b="b" t="t" l="l"/>
              <a:pathLst>
                <a:path h="1126438" w="1700544">
                  <a:moveTo>
                    <a:pt x="69913" y="0"/>
                  </a:moveTo>
                  <a:lnTo>
                    <a:pt x="1630631" y="0"/>
                  </a:lnTo>
                  <a:cubicBezTo>
                    <a:pt x="1669243" y="0"/>
                    <a:pt x="1700544" y="31301"/>
                    <a:pt x="1700544" y="69913"/>
                  </a:cubicBezTo>
                  <a:lnTo>
                    <a:pt x="1700544" y="1056525"/>
                  </a:lnTo>
                  <a:cubicBezTo>
                    <a:pt x="1700544" y="1095137"/>
                    <a:pt x="1669243" y="1126438"/>
                    <a:pt x="1630631" y="1126438"/>
                  </a:cubicBezTo>
                  <a:lnTo>
                    <a:pt x="69913" y="1126438"/>
                  </a:lnTo>
                  <a:cubicBezTo>
                    <a:pt x="31301" y="1126438"/>
                    <a:pt x="0" y="1095137"/>
                    <a:pt x="0" y="1056525"/>
                  </a:cubicBezTo>
                  <a:lnTo>
                    <a:pt x="0" y="69913"/>
                  </a:lnTo>
                  <a:cubicBezTo>
                    <a:pt x="0" y="31301"/>
                    <a:pt x="31301" y="0"/>
                    <a:pt x="69913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700544" cy="1164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28204" y="5961576"/>
            <a:ext cx="5606046" cy="3713437"/>
            <a:chOff x="0" y="0"/>
            <a:chExt cx="1700544" cy="112643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00544" cy="1126438"/>
            </a:xfrm>
            <a:custGeom>
              <a:avLst/>
              <a:gdLst/>
              <a:ahLst/>
              <a:cxnLst/>
              <a:rect r="r" b="b" t="t" l="l"/>
              <a:pathLst>
                <a:path h="1126438" w="1700544">
                  <a:moveTo>
                    <a:pt x="69913" y="0"/>
                  </a:moveTo>
                  <a:lnTo>
                    <a:pt x="1630631" y="0"/>
                  </a:lnTo>
                  <a:cubicBezTo>
                    <a:pt x="1669243" y="0"/>
                    <a:pt x="1700544" y="31301"/>
                    <a:pt x="1700544" y="69913"/>
                  </a:cubicBezTo>
                  <a:lnTo>
                    <a:pt x="1700544" y="1056525"/>
                  </a:lnTo>
                  <a:cubicBezTo>
                    <a:pt x="1700544" y="1095137"/>
                    <a:pt x="1669243" y="1126438"/>
                    <a:pt x="1630631" y="1126438"/>
                  </a:cubicBezTo>
                  <a:lnTo>
                    <a:pt x="69913" y="1126438"/>
                  </a:lnTo>
                  <a:cubicBezTo>
                    <a:pt x="31301" y="1126438"/>
                    <a:pt x="0" y="1095137"/>
                    <a:pt x="0" y="1056525"/>
                  </a:cubicBezTo>
                  <a:lnTo>
                    <a:pt x="0" y="69913"/>
                  </a:lnTo>
                  <a:cubicBezTo>
                    <a:pt x="0" y="31301"/>
                    <a:pt x="31301" y="0"/>
                    <a:pt x="69913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700544" cy="1164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495302" y="2302874"/>
            <a:ext cx="1457105" cy="2601974"/>
          </a:xfrm>
          <a:custGeom>
            <a:avLst/>
            <a:gdLst/>
            <a:ahLst/>
            <a:cxnLst/>
            <a:rect r="r" b="b" t="t" l="l"/>
            <a:pathLst>
              <a:path h="2601974" w="1457105">
                <a:moveTo>
                  <a:pt x="0" y="0"/>
                </a:moveTo>
                <a:lnTo>
                  <a:pt x="1457105" y="0"/>
                </a:lnTo>
                <a:lnTo>
                  <a:pt x="1457105" y="2601974"/>
                </a:lnTo>
                <a:lnTo>
                  <a:pt x="0" y="2601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079498" y="2158508"/>
            <a:ext cx="1637505" cy="2746340"/>
          </a:xfrm>
          <a:custGeom>
            <a:avLst/>
            <a:gdLst/>
            <a:ahLst/>
            <a:cxnLst/>
            <a:rect r="r" b="b" t="t" l="l"/>
            <a:pathLst>
              <a:path h="2746340" w="1637505">
                <a:moveTo>
                  <a:pt x="0" y="0"/>
                </a:moveTo>
                <a:lnTo>
                  <a:pt x="1637505" y="0"/>
                </a:lnTo>
                <a:lnTo>
                  <a:pt x="1637505" y="2746340"/>
                </a:lnTo>
                <a:lnTo>
                  <a:pt x="0" y="27463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661373" y="1961182"/>
            <a:ext cx="1065684" cy="3755713"/>
          </a:xfrm>
          <a:custGeom>
            <a:avLst/>
            <a:gdLst/>
            <a:ahLst/>
            <a:cxnLst/>
            <a:rect r="r" b="b" t="t" l="l"/>
            <a:pathLst>
              <a:path h="3755713" w="1065684">
                <a:moveTo>
                  <a:pt x="0" y="0"/>
                </a:moveTo>
                <a:lnTo>
                  <a:pt x="1065684" y="0"/>
                </a:lnTo>
                <a:lnTo>
                  <a:pt x="1065684" y="3755713"/>
                </a:lnTo>
                <a:lnTo>
                  <a:pt x="0" y="3755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807893" y="2377895"/>
            <a:ext cx="844785" cy="3296724"/>
          </a:xfrm>
          <a:custGeom>
            <a:avLst/>
            <a:gdLst/>
            <a:ahLst/>
            <a:cxnLst/>
            <a:rect r="r" b="b" t="t" l="l"/>
            <a:pathLst>
              <a:path h="3296724" w="844785">
                <a:moveTo>
                  <a:pt x="0" y="0"/>
                </a:moveTo>
                <a:lnTo>
                  <a:pt x="844785" y="0"/>
                </a:lnTo>
                <a:lnTo>
                  <a:pt x="844785" y="3296724"/>
                </a:lnTo>
                <a:lnTo>
                  <a:pt x="0" y="32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793203" y="2739622"/>
            <a:ext cx="1767312" cy="2198833"/>
          </a:xfrm>
          <a:custGeom>
            <a:avLst/>
            <a:gdLst/>
            <a:ahLst/>
            <a:cxnLst/>
            <a:rect r="r" b="b" t="t" l="l"/>
            <a:pathLst>
              <a:path h="2198833" w="1767312">
                <a:moveTo>
                  <a:pt x="0" y="0"/>
                </a:moveTo>
                <a:lnTo>
                  <a:pt x="1767312" y="0"/>
                </a:lnTo>
                <a:lnTo>
                  <a:pt x="1767312" y="2198833"/>
                </a:lnTo>
                <a:lnTo>
                  <a:pt x="0" y="21988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650982" y="2739622"/>
            <a:ext cx="1360838" cy="2903121"/>
          </a:xfrm>
          <a:custGeom>
            <a:avLst/>
            <a:gdLst/>
            <a:ahLst/>
            <a:cxnLst/>
            <a:rect r="r" b="b" t="t" l="l"/>
            <a:pathLst>
              <a:path h="2903121" w="1360838">
                <a:moveTo>
                  <a:pt x="0" y="0"/>
                </a:moveTo>
                <a:lnTo>
                  <a:pt x="1360837" y="0"/>
                </a:lnTo>
                <a:lnTo>
                  <a:pt x="1360837" y="2903120"/>
                </a:lnTo>
                <a:lnTo>
                  <a:pt x="0" y="29031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30582" y="5960369"/>
            <a:ext cx="2865546" cy="2270945"/>
          </a:xfrm>
          <a:custGeom>
            <a:avLst/>
            <a:gdLst/>
            <a:ahLst/>
            <a:cxnLst/>
            <a:rect r="r" b="b" t="t" l="l"/>
            <a:pathLst>
              <a:path h="2270945" w="2865546">
                <a:moveTo>
                  <a:pt x="0" y="0"/>
                </a:moveTo>
                <a:lnTo>
                  <a:pt x="2865546" y="0"/>
                </a:lnTo>
                <a:lnTo>
                  <a:pt x="2865546" y="2270945"/>
                </a:lnTo>
                <a:lnTo>
                  <a:pt x="0" y="2270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196128" y="5961576"/>
            <a:ext cx="2409163" cy="3510621"/>
          </a:xfrm>
          <a:custGeom>
            <a:avLst/>
            <a:gdLst/>
            <a:ahLst/>
            <a:cxnLst/>
            <a:rect r="r" b="b" t="t" l="l"/>
            <a:pathLst>
              <a:path h="3510621" w="2409163">
                <a:moveTo>
                  <a:pt x="0" y="0"/>
                </a:moveTo>
                <a:lnTo>
                  <a:pt x="2409164" y="0"/>
                </a:lnTo>
                <a:lnTo>
                  <a:pt x="2409164" y="3510621"/>
                </a:lnTo>
                <a:lnTo>
                  <a:pt x="0" y="35106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343229" y="6111718"/>
            <a:ext cx="1887057" cy="1968247"/>
          </a:xfrm>
          <a:custGeom>
            <a:avLst/>
            <a:gdLst/>
            <a:ahLst/>
            <a:cxnLst/>
            <a:rect r="r" b="b" t="t" l="l"/>
            <a:pathLst>
              <a:path h="1968247" w="1887057">
                <a:moveTo>
                  <a:pt x="0" y="0"/>
                </a:moveTo>
                <a:lnTo>
                  <a:pt x="1887057" y="0"/>
                </a:lnTo>
                <a:lnTo>
                  <a:pt x="1887057" y="1968247"/>
                </a:lnTo>
                <a:lnTo>
                  <a:pt x="0" y="19682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666754" y="6859766"/>
            <a:ext cx="1563531" cy="1714242"/>
          </a:xfrm>
          <a:custGeom>
            <a:avLst/>
            <a:gdLst/>
            <a:ahLst/>
            <a:cxnLst/>
            <a:rect r="r" b="b" t="t" l="l"/>
            <a:pathLst>
              <a:path h="1714242" w="1563531">
                <a:moveTo>
                  <a:pt x="0" y="0"/>
                </a:moveTo>
                <a:lnTo>
                  <a:pt x="1563532" y="0"/>
                </a:lnTo>
                <a:lnTo>
                  <a:pt x="1563532" y="1714241"/>
                </a:lnTo>
                <a:lnTo>
                  <a:pt x="0" y="171424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230286" y="6027607"/>
            <a:ext cx="2331464" cy="2136469"/>
          </a:xfrm>
          <a:custGeom>
            <a:avLst/>
            <a:gdLst/>
            <a:ahLst/>
            <a:cxnLst/>
            <a:rect r="r" b="b" t="t" l="l"/>
            <a:pathLst>
              <a:path h="2136469" w="2331464">
                <a:moveTo>
                  <a:pt x="0" y="0"/>
                </a:moveTo>
                <a:lnTo>
                  <a:pt x="2331464" y="0"/>
                </a:lnTo>
                <a:lnTo>
                  <a:pt x="2331464" y="2136469"/>
                </a:lnTo>
                <a:lnTo>
                  <a:pt x="0" y="21364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391491" y="8074249"/>
            <a:ext cx="3240657" cy="668385"/>
          </a:xfrm>
          <a:custGeom>
            <a:avLst/>
            <a:gdLst/>
            <a:ahLst/>
            <a:cxnLst/>
            <a:rect r="r" b="b" t="t" l="l"/>
            <a:pathLst>
              <a:path h="668385" w="3240657">
                <a:moveTo>
                  <a:pt x="0" y="0"/>
                </a:moveTo>
                <a:lnTo>
                  <a:pt x="3240657" y="0"/>
                </a:lnTo>
                <a:lnTo>
                  <a:pt x="3240657" y="668385"/>
                </a:lnTo>
                <a:lnTo>
                  <a:pt x="0" y="6683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1011819" y="6310210"/>
            <a:ext cx="1838707" cy="1769755"/>
          </a:xfrm>
          <a:custGeom>
            <a:avLst/>
            <a:gdLst/>
            <a:ahLst/>
            <a:cxnLst/>
            <a:rect r="r" b="b" t="t" l="l"/>
            <a:pathLst>
              <a:path h="1769755" w="1838707">
                <a:moveTo>
                  <a:pt x="0" y="0"/>
                </a:moveTo>
                <a:lnTo>
                  <a:pt x="1838707" y="0"/>
                </a:lnTo>
                <a:lnTo>
                  <a:pt x="1838707" y="1769755"/>
                </a:lnTo>
                <a:lnTo>
                  <a:pt x="0" y="176975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3318063" y="355758"/>
            <a:ext cx="7470450" cy="1319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52"/>
              </a:lnSpc>
              <a:spcBef>
                <a:spcPct val="0"/>
              </a:spcBef>
            </a:pPr>
            <a:r>
              <a:rPr lang="en-US" sz="7751">
                <a:solidFill>
                  <a:srgbClr val="336005"/>
                </a:solidFill>
                <a:latin typeface="Baloo"/>
                <a:ea typeface="Baloo"/>
                <a:cs typeface="Baloo"/>
                <a:sym typeface="Baloo"/>
              </a:rPr>
              <a:t>Nguyên vật liệu: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17256" y="5046236"/>
            <a:ext cx="3827941" cy="59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4351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Bình thủy tinh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757578" y="2369549"/>
            <a:ext cx="1913971" cy="1149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4351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Một số loại cây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28204" y="8516330"/>
            <a:ext cx="3189391" cy="955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25"/>
              </a:lnSpc>
            </a:pPr>
            <a:r>
              <a:rPr lang="en-US" sz="3625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Nước sạch, bình tưới cây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194215" y="8818834"/>
            <a:ext cx="4211097" cy="653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7"/>
              </a:lnSpc>
            </a:pPr>
            <a:r>
              <a:rPr lang="en-US" sz="4787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Đồ trang trí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171270">
            <a:off x="-2617990" y="7321024"/>
            <a:ext cx="22253567" cy="4693480"/>
          </a:xfrm>
          <a:custGeom>
            <a:avLst/>
            <a:gdLst/>
            <a:ahLst/>
            <a:cxnLst/>
            <a:rect r="r" b="b" t="t" l="l"/>
            <a:pathLst>
              <a:path h="4693480" w="22253567">
                <a:moveTo>
                  <a:pt x="22253566" y="0"/>
                </a:moveTo>
                <a:lnTo>
                  <a:pt x="0" y="0"/>
                </a:lnTo>
                <a:lnTo>
                  <a:pt x="0" y="4693479"/>
                </a:lnTo>
                <a:lnTo>
                  <a:pt x="22253566" y="4693479"/>
                </a:lnTo>
                <a:lnTo>
                  <a:pt x="2225356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6381" y="665916"/>
            <a:ext cx="9975818" cy="6384523"/>
          </a:xfrm>
          <a:custGeom>
            <a:avLst/>
            <a:gdLst/>
            <a:ahLst/>
            <a:cxnLst/>
            <a:rect r="r" b="b" t="t" l="l"/>
            <a:pathLst>
              <a:path h="6384523" w="9975818">
                <a:moveTo>
                  <a:pt x="0" y="0"/>
                </a:moveTo>
                <a:lnTo>
                  <a:pt x="9975818" y="0"/>
                </a:lnTo>
                <a:lnTo>
                  <a:pt x="9975818" y="6384524"/>
                </a:lnTo>
                <a:lnTo>
                  <a:pt x="0" y="6384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04686" y="3339450"/>
            <a:ext cx="8118124" cy="5918850"/>
          </a:xfrm>
          <a:custGeom>
            <a:avLst/>
            <a:gdLst/>
            <a:ahLst/>
            <a:cxnLst/>
            <a:rect r="r" b="b" t="t" l="l"/>
            <a:pathLst>
              <a:path h="5918850" w="8118124">
                <a:moveTo>
                  <a:pt x="0" y="0"/>
                </a:moveTo>
                <a:lnTo>
                  <a:pt x="8118124" y="0"/>
                </a:lnTo>
                <a:lnTo>
                  <a:pt x="8118124" y="5918850"/>
                </a:lnTo>
                <a:lnTo>
                  <a:pt x="0" y="5918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16514" y="-756153"/>
            <a:ext cx="3083665" cy="3078059"/>
          </a:xfrm>
          <a:custGeom>
            <a:avLst/>
            <a:gdLst/>
            <a:ahLst/>
            <a:cxnLst/>
            <a:rect r="r" b="b" t="t" l="l"/>
            <a:pathLst>
              <a:path h="3078059" w="3083665">
                <a:moveTo>
                  <a:pt x="0" y="0"/>
                </a:moveTo>
                <a:lnTo>
                  <a:pt x="3083666" y="0"/>
                </a:lnTo>
                <a:lnTo>
                  <a:pt x="3083666" y="3078059"/>
                </a:lnTo>
                <a:lnTo>
                  <a:pt x="0" y="30780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99230" y="6769823"/>
            <a:ext cx="2338274" cy="2083189"/>
          </a:xfrm>
          <a:custGeom>
            <a:avLst/>
            <a:gdLst/>
            <a:ahLst/>
            <a:cxnLst/>
            <a:rect r="r" b="b" t="t" l="l"/>
            <a:pathLst>
              <a:path h="2083189" w="2338274">
                <a:moveTo>
                  <a:pt x="0" y="0"/>
                </a:moveTo>
                <a:lnTo>
                  <a:pt x="2338273" y="0"/>
                </a:lnTo>
                <a:lnTo>
                  <a:pt x="2338273" y="2083189"/>
                </a:lnTo>
                <a:lnTo>
                  <a:pt x="0" y="2083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76854" y="7237764"/>
            <a:ext cx="3534291" cy="2673209"/>
          </a:xfrm>
          <a:custGeom>
            <a:avLst/>
            <a:gdLst/>
            <a:ahLst/>
            <a:cxnLst/>
            <a:rect r="r" b="b" t="t" l="l"/>
            <a:pathLst>
              <a:path h="2673209" w="3534291">
                <a:moveTo>
                  <a:pt x="0" y="0"/>
                </a:moveTo>
                <a:lnTo>
                  <a:pt x="3534292" y="0"/>
                </a:lnTo>
                <a:lnTo>
                  <a:pt x="3534292" y="2673210"/>
                </a:lnTo>
                <a:lnTo>
                  <a:pt x="0" y="26732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42867" y="7704436"/>
            <a:ext cx="5100143" cy="2800442"/>
          </a:xfrm>
          <a:custGeom>
            <a:avLst/>
            <a:gdLst/>
            <a:ahLst/>
            <a:cxnLst/>
            <a:rect r="r" b="b" t="t" l="l"/>
            <a:pathLst>
              <a:path h="2800442" w="5100143">
                <a:moveTo>
                  <a:pt x="0" y="0"/>
                </a:moveTo>
                <a:lnTo>
                  <a:pt x="5100142" y="0"/>
                </a:lnTo>
                <a:lnTo>
                  <a:pt x="5100142" y="2800442"/>
                </a:lnTo>
                <a:lnTo>
                  <a:pt x="0" y="28004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4627" y="3144809"/>
            <a:ext cx="8963095" cy="3005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23">
                <a:solidFill>
                  <a:srgbClr val="336005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-1253655" y="-1092681"/>
            <a:ext cx="3757947" cy="3751114"/>
          </a:xfrm>
          <a:custGeom>
            <a:avLst/>
            <a:gdLst/>
            <a:ahLst/>
            <a:cxnLst/>
            <a:rect r="r" b="b" t="t" l="l"/>
            <a:pathLst>
              <a:path h="3751114" w="3757947">
                <a:moveTo>
                  <a:pt x="0" y="0"/>
                </a:moveTo>
                <a:lnTo>
                  <a:pt x="3757947" y="0"/>
                </a:lnTo>
                <a:lnTo>
                  <a:pt x="3757947" y="3751114"/>
                </a:lnTo>
                <a:lnTo>
                  <a:pt x="0" y="37511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868951" y="665916"/>
            <a:ext cx="2786497" cy="1783358"/>
          </a:xfrm>
          <a:custGeom>
            <a:avLst/>
            <a:gdLst/>
            <a:ahLst/>
            <a:cxnLst/>
            <a:rect r="r" b="b" t="t" l="l"/>
            <a:pathLst>
              <a:path h="1783358" w="2786497">
                <a:moveTo>
                  <a:pt x="0" y="0"/>
                </a:moveTo>
                <a:lnTo>
                  <a:pt x="2786497" y="0"/>
                </a:lnTo>
                <a:lnTo>
                  <a:pt x="2786497" y="1783358"/>
                </a:lnTo>
                <a:lnTo>
                  <a:pt x="0" y="178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DAGrR0WKB9s</dc:identifier>
  <dcterms:modified xsi:type="dcterms:W3CDTF">2011-08-01T06:04:30Z</dcterms:modified>
  <cp:revision>1</cp:revision>
  <dc:title>6. Bé trồng cây thủy sinh</dc:title>
</cp:coreProperties>
</file>