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aloo" charset="1" panose="03080902040302020200"/>
      <p:regular r:id="rId11"/>
    </p:embeddedFont>
    <p:embeddedFont>
      <p:font typeface="Fahkwang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19" Target="../media/image28.png" Type="http://schemas.openxmlformats.org/officeDocument/2006/relationships/image"/><Relationship Id="rId2" Target="../media/image1.png" Type="http://schemas.openxmlformats.org/officeDocument/2006/relationships/image"/><Relationship Id="rId20" Target="../media/image29.png" Type="http://schemas.openxmlformats.org/officeDocument/2006/relationships/image"/><Relationship Id="rId21" Target="../media/image30.png" Type="http://schemas.openxmlformats.org/officeDocument/2006/relationships/image"/><Relationship Id="rId22" Target="../media/image31.sv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12" Target="../media/image34.png" Type="http://schemas.openxmlformats.org/officeDocument/2006/relationships/image"/><Relationship Id="rId13" Target="../media/image35.png" Type="http://schemas.openxmlformats.org/officeDocument/2006/relationships/image"/><Relationship Id="rId14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0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28798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10290257" y="0"/>
                </a:moveTo>
                <a:lnTo>
                  <a:pt x="0" y="0"/>
                </a:lnTo>
                <a:lnTo>
                  <a:pt x="0" y="10290258"/>
                </a:lnTo>
                <a:lnTo>
                  <a:pt x="10290257" y="10290258"/>
                </a:lnTo>
                <a:lnTo>
                  <a:pt x="10290257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6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0" y="0"/>
                </a:moveTo>
                <a:lnTo>
                  <a:pt x="10290258" y="0"/>
                </a:lnTo>
                <a:lnTo>
                  <a:pt x="10290258" y="10290258"/>
                </a:lnTo>
                <a:lnTo>
                  <a:pt x="0" y="10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69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0" y="0"/>
                </a:moveTo>
                <a:lnTo>
                  <a:pt x="9146269" y="0"/>
                </a:lnTo>
                <a:lnTo>
                  <a:pt x="9146269" y="3189762"/>
                </a:lnTo>
                <a:lnTo>
                  <a:pt x="0" y="3189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9144000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9146269" y="0"/>
                </a:moveTo>
                <a:lnTo>
                  <a:pt x="0" y="0"/>
                </a:lnTo>
                <a:lnTo>
                  <a:pt x="0" y="3189762"/>
                </a:lnTo>
                <a:lnTo>
                  <a:pt x="9146269" y="3189762"/>
                </a:lnTo>
                <a:lnTo>
                  <a:pt x="91462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269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3746990" y="0"/>
                </a:moveTo>
                <a:lnTo>
                  <a:pt x="0" y="0"/>
                </a:lnTo>
                <a:lnTo>
                  <a:pt x="0" y="3178426"/>
                </a:lnTo>
                <a:lnTo>
                  <a:pt x="3746990" y="3178426"/>
                </a:lnTo>
                <a:lnTo>
                  <a:pt x="37469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43279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0" y="0"/>
                </a:moveTo>
                <a:lnTo>
                  <a:pt x="3746990" y="0"/>
                </a:lnTo>
                <a:lnTo>
                  <a:pt x="3746990" y="3178426"/>
                </a:lnTo>
                <a:lnTo>
                  <a:pt x="0" y="3178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770" y="4261071"/>
            <a:ext cx="4805268" cy="6257538"/>
          </a:xfrm>
          <a:custGeom>
            <a:avLst/>
            <a:gdLst/>
            <a:ahLst/>
            <a:cxnLst/>
            <a:rect r="r" b="b" t="t" l="l"/>
            <a:pathLst>
              <a:path h="6257538" w="4805268">
                <a:moveTo>
                  <a:pt x="0" y="0"/>
                </a:moveTo>
                <a:lnTo>
                  <a:pt x="4805268" y="0"/>
                </a:lnTo>
                <a:lnTo>
                  <a:pt x="4805268" y="6257538"/>
                </a:lnTo>
                <a:lnTo>
                  <a:pt x="0" y="6257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193517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0" y="0"/>
                </a:moveTo>
                <a:lnTo>
                  <a:pt x="2465127" y="0"/>
                </a:lnTo>
                <a:lnTo>
                  <a:pt x="2465127" y="1528379"/>
                </a:lnTo>
                <a:lnTo>
                  <a:pt x="0" y="15283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2628265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2465126" y="0"/>
                </a:moveTo>
                <a:lnTo>
                  <a:pt x="0" y="0"/>
                </a:lnTo>
                <a:lnTo>
                  <a:pt x="0" y="1528379"/>
                </a:lnTo>
                <a:lnTo>
                  <a:pt x="2465126" y="1528379"/>
                </a:lnTo>
                <a:lnTo>
                  <a:pt x="2465126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319962" y="4261071"/>
            <a:ext cx="4773980" cy="6257538"/>
          </a:xfrm>
          <a:custGeom>
            <a:avLst/>
            <a:gdLst/>
            <a:ahLst/>
            <a:cxnLst/>
            <a:rect r="r" b="b" t="t" l="l"/>
            <a:pathLst>
              <a:path h="6257538" w="4773980">
                <a:moveTo>
                  <a:pt x="4773980" y="0"/>
                </a:moveTo>
                <a:lnTo>
                  <a:pt x="0" y="0"/>
                </a:lnTo>
                <a:lnTo>
                  <a:pt x="0" y="6257538"/>
                </a:lnTo>
                <a:lnTo>
                  <a:pt x="4773980" y="6257538"/>
                </a:lnTo>
                <a:lnTo>
                  <a:pt x="477398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366477" y="2960162"/>
            <a:ext cx="11555047" cy="426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19"/>
              </a:lnSpc>
            </a:pPr>
            <a:r>
              <a:rPr lang="en-US" sz="13674">
                <a:solidFill>
                  <a:srgbClr val="F5AC27"/>
                </a:solidFill>
                <a:latin typeface="Baloo"/>
                <a:ea typeface="Baloo"/>
                <a:cs typeface="Baloo"/>
                <a:sym typeface="Baloo"/>
              </a:rPr>
              <a:t>BÉ LÀM THIỆP CHÚC TẾT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0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6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0" y="0"/>
                </a:moveTo>
                <a:lnTo>
                  <a:pt x="10290258" y="0"/>
                </a:lnTo>
                <a:lnTo>
                  <a:pt x="10290258" y="10290258"/>
                </a:lnTo>
                <a:lnTo>
                  <a:pt x="0" y="10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98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10290257" y="0"/>
                </a:moveTo>
                <a:lnTo>
                  <a:pt x="0" y="0"/>
                </a:lnTo>
                <a:lnTo>
                  <a:pt x="0" y="10290258"/>
                </a:lnTo>
                <a:lnTo>
                  <a:pt x="10290257" y="10290258"/>
                </a:lnTo>
                <a:lnTo>
                  <a:pt x="10290257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2269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3746990" y="0"/>
                </a:moveTo>
                <a:lnTo>
                  <a:pt x="0" y="0"/>
                </a:lnTo>
                <a:lnTo>
                  <a:pt x="0" y="3178426"/>
                </a:lnTo>
                <a:lnTo>
                  <a:pt x="3746990" y="3178426"/>
                </a:lnTo>
                <a:lnTo>
                  <a:pt x="37469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41010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0" y="0"/>
                </a:moveTo>
                <a:lnTo>
                  <a:pt x="3746990" y="0"/>
                </a:lnTo>
                <a:lnTo>
                  <a:pt x="3746990" y="3178426"/>
                </a:lnTo>
                <a:lnTo>
                  <a:pt x="0" y="317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3517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0" y="0"/>
                </a:moveTo>
                <a:lnTo>
                  <a:pt x="2465127" y="0"/>
                </a:lnTo>
                <a:lnTo>
                  <a:pt x="2465127" y="1528379"/>
                </a:lnTo>
                <a:lnTo>
                  <a:pt x="0" y="1528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2628265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2465126" y="0"/>
                </a:moveTo>
                <a:lnTo>
                  <a:pt x="0" y="0"/>
                </a:lnTo>
                <a:lnTo>
                  <a:pt x="0" y="1528379"/>
                </a:lnTo>
                <a:lnTo>
                  <a:pt x="2465126" y="1528379"/>
                </a:lnTo>
                <a:lnTo>
                  <a:pt x="2465126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25706" y="3340129"/>
            <a:ext cx="5620170" cy="6425234"/>
          </a:xfrm>
          <a:custGeom>
            <a:avLst/>
            <a:gdLst/>
            <a:ahLst/>
            <a:cxnLst/>
            <a:rect r="r" b="b" t="t" l="l"/>
            <a:pathLst>
              <a:path h="6425234" w="5620170">
                <a:moveTo>
                  <a:pt x="0" y="0"/>
                </a:moveTo>
                <a:lnTo>
                  <a:pt x="5620171" y="0"/>
                </a:lnTo>
                <a:lnTo>
                  <a:pt x="5620171" y="6425234"/>
                </a:lnTo>
                <a:lnTo>
                  <a:pt x="0" y="64252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014" t="0" r="-731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10603" y="3340129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3" y="0"/>
                </a:lnTo>
                <a:lnTo>
                  <a:pt x="4235323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13363" y="3549265"/>
            <a:ext cx="1432382" cy="2020026"/>
          </a:xfrm>
          <a:custGeom>
            <a:avLst/>
            <a:gdLst/>
            <a:ahLst/>
            <a:cxnLst/>
            <a:rect r="r" b="b" t="t" l="l"/>
            <a:pathLst>
              <a:path h="2020026" w="1432382">
                <a:moveTo>
                  <a:pt x="0" y="0"/>
                </a:moveTo>
                <a:lnTo>
                  <a:pt x="1432382" y="0"/>
                </a:lnTo>
                <a:lnTo>
                  <a:pt x="1432382" y="2020025"/>
                </a:lnTo>
                <a:lnTo>
                  <a:pt x="0" y="20200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37757" y="1403023"/>
            <a:ext cx="9623071" cy="1498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7"/>
              </a:lnSpc>
            </a:pPr>
            <a:r>
              <a:rPr lang="en-US" sz="9602">
                <a:solidFill>
                  <a:srgbClr val="F5AC27"/>
                </a:solidFill>
                <a:latin typeface="Baloo"/>
                <a:ea typeface="Baloo"/>
                <a:cs typeface="Baloo"/>
                <a:sym typeface="Baloo"/>
              </a:rPr>
              <a:t>Quan sát mẫu: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0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6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0" y="0"/>
                </a:moveTo>
                <a:lnTo>
                  <a:pt x="10290258" y="0"/>
                </a:lnTo>
                <a:lnTo>
                  <a:pt x="10290258" y="10290258"/>
                </a:lnTo>
                <a:lnTo>
                  <a:pt x="0" y="10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98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10290257" y="0"/>
                </a:moveTo>
                <a:lnTo>
                  <a:pt x="0" y="0"/>
                </a:lnTo>
                <a:lnTo>
                  <a:pt x="0" y="10290258"/>
                </a:lnTo>
                <a:lnTo>
                  <a:pt x="10290257" y="10290258"/>
                </a:lnTo>
                <a:lnTo>
                  <a:pt x="10290257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1770" y="186350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0" y="0"/>
                </a:moveTo>
                <a:lnTo>
                  <a:pt x="2465126" y="0"/>
                </a:lnTo>
                <a:lnTo>
                  <a:pt x="2465126" y="1528379"/>
                </a:lnTo>
                <a:lnTo>
                  <a:pt x="0" y="1528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5822874" y="186350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2465126" y="0"/>
                </a:moveTo>
                <a:lnTo>
                  <a:pt x="0" y="0"/>
                </a:lnTo>
                <a:lnTo>
                  <a:pt x="0" y="1528379"/>
                </a:lnTo>
                <a:lnTo>
                  <a:pt x="2465126" y="1528379"/>
                </a:lnTo>
                <a:lnTo>
                  <a:pt x="2465126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0" y="5552982"/>
            <a:ext cx="2160067" cy="4895336"/>
          </a:xfrm>
          <a:custGeom>
            <a:avLst/>
            <a:gdLst/>
            <a:ahLst/>
            <a:cxnLst/>
            <a:rect r="r" b="b" t="t" l="l"/>
            <a:pathLst>
              <a:path h="4895336" w="2160067">
                <a:moveTo>
                  <a:pt x="2160067" y="0"/>
                </a:moveTo>
                <a:lnTo>
                  <a:pt x="0" y="0"/>
                </a:lnTo>
                <a:lnTo>
                  <a:pt x="0" y="4895336"/>
                </a:lnTo>
                <a:lnTo>
                  <a:pt x="2160067" y="4895336"/>
                </a:lnTo>
                <a:lnTo>
                  <a:pt x="216006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23664" y="2157040"/>
            <a:ext cx="3934262" cy="2709723"/>
          </a:xfrm>
          <a:custGeom>
            <a:avLst/>
            <a:gdLst/>
            <a:ahLst/>
            <a:cxnLst/>
            <a:rect r="r" b="b" t="t" l="l"/>
            <a:pathLst>
              <a:path h="2709723" w="3934262">
                <a:moveTo>
                  <a:pt x="0" y="0"/>
                </a:moveTo>
                <a:lnTo>
                  <a:pt x="3934262" y="0"/>
                </a:lnTo>
                <a:lnTo>
                  <a:pt x="3934262" y="2709723"/>
                </a:lnTo>
                <a:lnTo>
                  <a:pt x="0" y="27097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17013">
            <a:off x="1891296" y="2522686"/>
            <a:ext cx="1628369" cy="2222339"/>
          </a:xfrm>
          <a:custGeom>
            <a:avLst/>
            <a:gdLst/>
            <a:ahLst/>
            <a:cxnLst/>
            <a:rect r="r" b="b" t="t" l="l"/>
            <a:pathLst>
              <a:path h="2222339" w="1628369">
                <a:moveTo>
                  <a:pt x="0" y="0"/>
                </a:moveTo>
                <a:lnTo>
                  <a:pt x="1628369" y="0"/>
                </a:lnTo>
                <a:lnTo>
                  <a:pt x="1628369" y="2222339"/>
                </a:lnTo>
                <a:lnTo>
                  <a:pt x="0" y="2222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132209" y="3125551"/>
            <a:ext cx="2505865" cy="1852585"/>
          </a:xfrm>
          <a:custGeom>
            <a:avLst/>
            <a:gdLst/>
            <a:ahLst/>
            <a:cxnLst/>
            <a:rect r="r" b="b" t="t" l="l"/>
            <a:pathLst>
              <a:path h="1852585" w="2505865">
                <a:moveTo>
                  <a:pt x="0" y="0"/>
                </a:moveTo>
                <a:lnTo>
                  <a:pt x="2505864" y="0"/>
                </a:lnTo>
                <a:lnTo>
                  <a:pt x="2505864" y="1852585"/>
                </a:lnTo>
                <a:lnTo>
                  <a:pt x="0" y="1852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52299" y="2012837"/>
            <a:ext cx="4746654" cy="2853926"/>
          </a:xfrm>
          <a:custGeom>
            <a:avLst/>
            <a:gdLst/>
            <a:ahLst/>
            <a:cxnLst/>
            <a:rect r="r" b="b" t="t" l="l"/>
            <a:pathLst>
              <a:path h="2853926" w="4746654">
                <a:moveTo>
                  <a:pt x="0" y="0"/>
                </a:moveTo>
                <a:lnTo>
                  <a:pt x="4746655" y="0"/>
                </a:lnTo>
                <a:lnTo>
                  <a:pt x="474665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30778" y="3125551"/>
            <a:ext cx="2730976" cy="2048232"/>
          </a:xfrm>
          <a:custGeom>
            <a:avLst/>
            <a:gdLst/>
            <a:ahLst/>
            <a:cxnLst/>
            <a:rect r="r" b="b" t="t" l="l"/>
            <a:pathLst>
              <a:path h="2048232" w="2730976">
                <a:moveTo>
                  <a:pt x="0" y="0"/>
                </a:moveTo>
                <a:lnTo>
                  <a:pt x="2730976" y="0"/>
                </a:lnTo>
                <a:lnTo>
                  <a:pt x="2730976" y="2048233"/>
                </a:lnTo>
                <a:lnTo>
                  <a:pt x="0" y="20482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316347" y="6511593"/>
            <a:ext cx="2556726" cy="2632407"/>
          </a:xfrm>
          <a:custGeom>
            <a:avLst/>
            <a:gdLst/>
            <a:ahLst/>
            <a:cxnLst/>
            <a:rect r="r" b="b" t="t" l="l"/>
            <a:pathLst>
              <a:path h="2632407" w="2556726">
                <a:moveTo>
                  <a:pt x="0" y="0"/>
                </a:moveTo>
                <a:lnTo>
                  <a:pt x="2556726" y="0"/>
                </a:lnTo>
                <a:lnTo>
                  <a:pt x="2556726" y="2632407"/>
                </a:lnTo>
                <a:lnTo>
                  <a:pt x="0" y="26324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34178" y="6614985"/>
            <a:ext cx="2982898" cy="2632407"/>
          </a:xfrm>
          <a:custGeom>
            <a:avLst/>
            <a:gdLst/>
            <a:ahLst/>
            <a:cxnLst/>
            <a:rect r="r" b="b" t="t" l="l"/>
            <a:pathLst>
              <a:path h="2632407" w="2982898">
                <a:moveTo>
                  <a:pt x="0" y="0"/>
                </a:moveTo>
                <a:lnTo>
                  <a:pt x="2982898" y="0"/>
                </a:lnTo>
                <a:lnTo>
                  <a:pt x="2982898" y="2632407"/>
                </a:lnTo>
                <a:lnTo>
                  <a:pt x="0" y="263240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78180" y="6511593"/>
            <a:ext cx="1215991" cy="2336343"/>
          </a:xfrm>
          <a:custGeom>
            <a:avLst/>
            <a:gdLst/>
            <a:ahLst/>
            <a:cxnLst/>
            <a:rect r="r" b="b" t="t" l="l"/>
            <a:pathLst>
              <a:path h="2336343" w="1215991">
                <a:moveTo>
                  <a:pt x="0" y="0"/>
                </a:moveTo>
                <a:lnTo>
                  <a:pt x="1215992" y="0"/>
                </a:lnTo>
                <a:lnTo>
                  <a:pt x="1215992" y="2336342"/>
                </a:lnTo>
                <a:lnTo>
                  <a:pt x="0" y="233634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413429" y="2012837"/>
            <a:ext cx="4369746" cy="2272268"/>
          </a:xfrm>
          <a:custGeom>
            <a:avLst/>
            <a:gdLst/>
            <a:ahLst/>
            <a:cxnLst/>
            <a:rect r="r" b="b" t="t" l="l"/>
            <a:pathLst>
              <a:path h="2272268" w="4369746">
                <a:moveTo>
                  <a:pt x="0" y="0"/>
                </a:moveTo>
                <a:lnTo>
                  <a:pt x="4369746" y="0"/>
                </a:lnTo>
                <a:lnTo>
                  <a:pt x="4369746" y="2272268"/>
                </a:lnTo>
                <a:lnTo>
                  <a:pt x="0" y="22722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94529" y="3476857"/>
            <a:ext cx="1649486" cy="1616496"/>
          </a:xfrm>
          <a:custGeom>
            <a:avLst/>
            <a:gdLst/>
            <a:ahLst/>
            <a:cxnLst/>
            <a:rect r="r" b="b" t="t" l="l"/>
            <a:pathLst>
              <a:path h="1616496" w="1649486">
                <a:moveTo>
                  <a:pt x="0" y="0"/>
                </a:moveTo>
                <a:lnTo>
                  <a:pt x="1649485" y="0"/>
                </a:lnTo>
                <a:lnTo>
                  <a:pt x="1649485" y="1616496"/>
                </a:lnTo>
                <a:lnTo>
                  <a:pt x="0" y="16164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187827" y="3267695"/>
            <a:ext cx="1656990" cy="1710441"/>
          </a:xfrm>
          <a:custGeom>
            <a:avLst/>
            <a:gdLst/>
            <a:ahLst/>
            <a:cxnLst/>
            <a:rect r="r" b="b" t="t" l="l"/>
            <a:pathLst>
              <a:path h="1710441" w="1656990">
                <a:moveTo>
                  <a:pt x="0" y="0"/>
                </a:moveTo>
                <a:lnTo>
                  <a:pt x="1656989" y="0"/>
                </a:lnTo>
                <a:lnTo>
                  <a:pt x="1656989" y="1710441"/>
                </a:lnTo>
                <a:lnTo>
                  <a:pt x="0" y="171044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631369" y="3633855"/>
            <a:ext cx="1627931" cy="1731841"/>
          </a:xfrm>
          <a:custGeom>
            <a:avLst/>
            <a:gdLst/>
            <a:ahLst/>
            <a:cxnLst/>
            <a:rect r="r" b="b" t="t" l="l"/>
            <a:pathLst>
              <a:path h="1731841" w="1627931">
                <a:moveTo>
                  <a:pt x="0" y="0"/>
                </a:moveTo>
                <a:lnTo>
                  <a:pt x="1627931" y="0"/>
                </a:lnTo>
                <a:lnTo>
                  <a:pt x="1627931" y="1731842"/>
                </a:lnTo>
                <a:lnTo>
                  <a:pt x="0" y="173184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549182" y="680576"/>
            <a:ext cx="7011853" cy="1034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9"/>
              </a:lnSpc>
            </a:pPr>
            <a:r>
              <a:rPr lang="en-US" sz="6669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Nguyên vật liệu: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44075" y="4959086"/>
            <a:ext cx="3305107" cy="155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3"/>
              </a:lnSpc>
            </a:pPr>
            <a:r>
              <a:rPr lang="en-US" sz="4954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Một số loại thiệp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73073" y="4767204"/>
            <a:ext cx="3305107" cy="155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3"/>
              </a:lnSpc>
            </a:pPr>
            <a:r>
              <a:rPr lang="en-US" sz="4954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Bìa cứng, giấy màu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223837" y="9239250"/>
            <a:ext cx="5840325" cy="773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3"/>
              </a:lnSpc>
            </a:pPr>
            <a:r>
              <a:rPr lang="en-US" sz="4954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Bút màu, keo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187827" y="5154734"/>
            <a:ext cx="3845871" cy="155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3"/>
              </a:lnSpc>
            </a:pPr>
            <a:r>
              <a:rPr lang="en-US" sz="4954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Sticker chủ đề Tết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0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6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0" y="0"/>
                </a:moveTo>
                <a:lnTo>
                  <a:pt x="10290258" y="0"/>
                </a:lnTo>
                <a:lnTo>
                  <a:pt x="10290258" y="10290258"/>
                </a:lnTo>
                <a:lnTo>
                  <a:pt x="0" y="10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98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10290257" y="0"/>
                </a:moveTo>
                <a:lnTo>
                  <a:pt x="0" y="0"/>
                </a:lnTo>
                <a:lnTo>
                  <a:pt x="0" y="10290258"/>
                </a:lnTo>
                <a:lnTo>
                  <a:pt x="10290257" y="10290258"/>
                </a:lnTo>
                <a:lnTo>
                  <a:pt x="10290257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2269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3746990" y="0"/>
                </a:moveTo>
                <a:lnTo>
                  <a:pt x="0" y="0"/>
                </a:lnTo>
                <a:lnTo>
                  <a:pt x="0" y="3178426"/>
                </a:lnTo>
                <a:lnTo>
                  <a:pt x="3746990" y="3178426"/>
                </a:lnTo>
                <a:lnTo>
                  <a:pt x="37469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41010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0" y="0"/>
                </a:moveTo>
                <a:lnTo>
                  <a:pt x="3746990" y="0"/>
                </a:lnTo>
                <a:lnTo>
                  <a:pt x="3746990" y="3178426"/>
                </a:lnTo>
                <a:lnTo>
                  <a:pt x="0" y="317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3517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0" y="0"/>
                </a:moveTo>
                <a:lnTo>
                  <a:pt x="2465127" y="0"/>
                </a:lnTo>
                <a:lnTo>
                  <a:pt x="2465127" y="1528379"/>
                </a:lnTo>
                <a:lnTo>
                  <a:pt x="0" y="1528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2628265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2465126" y="0"/>
                </a:moveTo>
                <a:lnTo>
                  <a:pt x="0" y="0"/>
                </a:lnTo>
                <a:lnTo>
                  <a:pt x="0" y="1528379"/>
                </a:lnTo>
                <a:lnTo>
                  <a:pt x="2465126" y="1528379"/>
                </a:lnTo>
                <a:lnTo>
                  <a:pt x="2465126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75333" y="3121276"/>
            <a:ext cx="10916290" cy="2058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17"/>
              </a:lnSpc>
            </a:pPr>
            <a:r>
              <a:rPr lang="en-US" sz="13159">
                <a:solidFill>
                  <a:srgbClr val="F5AC27"/>
                </a:solidFill>
                <a:latin typeface="Baloo"/>
                <a:ea typeface="Baloo"/>
                <a:cs typeface="Baloo"/>
                <a:sym typeface="Baloo"/>
              </a:rPr>
              <a:t>Trẻ thực hiện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269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0" y="0"/>
                </a:moveTo>
                <a:lnTo>
                  <a:pt x="9146269" y="0"/>
                </a:lnTo>
                <a:lnTo>
                  <a:pt x="9146269" y="3189762"/>
                </a:lnTo>
                <a:lnTo>
                  <a:pt x="0" y="3189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144000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9146269" y="0"/>
                </a:moveTo>
                <a:lnTo>
                  <a:pt x="0" y="0"/>
                </a:lnTo>
                <a:lnTo>
                  <a:pt x="0" y="3189762"/>
                </a:lnTo>
                <a:lnTo>
                  <a:pt x="9146269" y="3189762"/>
                </a:lnTo>
                <a:lnTo>
                  <a:pt x="914626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3238" y="5886752"/>
            <a:ext cx="17201525" cy="4631858"/>
            <a:chOff x="0" y="0"/>
            <a:chExt cx="22935366" cy="617581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6740799" y="0"/>
              <a:ext cx="2755955" cy="6175810"/>
            </a:xfrm>
            <a:custGeom>
              <a:avLst/>
              <a:gdLst/>
              <a:ahLst/>
              <a:cxnLst/>
              <a:rect r="r" b="b" t="t" l="l"/>
              <a:pathLst>
                <a:path h="6175810" w="2755955">
                  <a:moveTo>
                    <a:pt x="0" y="0"/>
                  </a:moveTo>
                  <a:lnTo>
                    <a:pt x="2755956" y="0"/>
                  </a:lnTo>
                  <a:lnTo>
                    <a:pt x="2755956" y="6175810"/>
                  </a:lnTo>
                  <a:lnTo>
                    <a:pt x="0" y="617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942205" y="0"/>
              <a:ext cx="3324644" cy="6175810"/>
            </a:xfrm>
            <a:custGeom>
              <a:avLst/>
              <a:gdLst/>
              <a:ahLst/>
              <a:cxnLst/>
              <a:rect r="r" b="b" t="t" l="l"/>
              <a:pathLst>
                <a:path h="6175810" w="3324644">
                  <a:moveTo>
                    <a:pt x="0" y="0"/>
                  </a:moveTo>
                  <a:lnTo>
                    <a:pt x="3324644" y="0"/>
                  </a:lnTo>
                  <a:lnTo>
                    <a:pt x="3324644" y="6175810"/>
                  </a:lnTo>
                  <a:lnTo>
                    <a:pt x="0" y="617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400637" y="0"/>
              <a:ext cx="9200462" cy="6175810"/>
            </a:xfrm>
            <a:custGeom>
              <a:avLst/>
              <a:gdLst/>
              <a:ahLst/>
              <a:cxnLst/>
              <a:rect r="r" b="b" t="t" l="l"/>
              <a:pathLst>
                <a:path h="6175810" w="9200462">
                  <a:moveTo>
                    <a:pt x="0" y="0"/>
                  </a:moveTo>
                  <a:lnTo>
                    <a:pt x="9200462" y="0"/>
                  </a:lnTo>
                  <a:lnTo>
                    <a:pt x="9200462" y="6175810"/>
                  </a:lnTo>
                  <a:lnTo>
                    <a:pt x="0" y="617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08416" cy="6175810"/>
            </a:xfrm>
            <a:custGeom>
              <a:avLst/>
              <a:gdLst/>
              <a:ahLst/>
              <a:cxnLst/>
              <a:rect r="r" b="b" t="t" l="l"/>
              <a:pathLst>
                <a:path h="6175810" w="3808416">
                  <a:moveTo>
                    <a:pt x="0" y="0"/>
                  </a:moveTo>
                  <a:lnTo>
                    <a:pt x="3808416" y="0"/>
                  </a:lnTo>
                  <a:lnTo>
                    <a:pt x="3808416" y="6175810"/>
                  </a:lnTo>
                  <a:lnTo>
                    <a:pt x="0" y="617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9636455" y="0"/>
              <a:ext cx="3298912" cy="6175810"/>
            </a:xfrm>
            <a:custGeom>
              <a:avLst/>
              <a:gdLst/>
              <a:ahLst/>
              <a:cxnLst/>
              <a:rect r="r" b="b" t="t" l="l"/>
              <a:pathLst>
                <a:path h="6175810" w="3298912">
                  <a:moveTo>
                    <a:pt x="0" y="0"/>
                  </a:moveTo>
                  <a:lnTo>
                    <a:pt x="3298911" y="0"/>
                  </a:lnTo>
                  <a:lnTo>
                    <a:pt x="3298911" y="6175810"/>
                  </a:lnTo>
                  <a:lnTo>
                    <a:pt x="0" y="617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40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6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0" y="0"/>
                </a:moveTo>
                <a:lnTo>
                  <a:pt x="10290258" y="0"/>
                </a:lnTo>
                <a:lnTo>
                  <a:pt x="10290258" y="10290258"/>
                </a:lnTo>
                <a:lnTo>
                  <a:pt x="0" y="10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989" y="0"/>
            <a:ext cx="10290258" cy="10290258"/>
          </a:xfrm>
          <a:custGeom>
            <a:avLst/>
            <a:gdLst/>
            <a:ahLst/>
            <a:cxnLst/>
            <a:rect r="r" b="b" t="t" l="l"/>
            <a:pathLst>
              <a:path h="10290258" w="10290258">
                <a:moveTo>
                  <a:pt x="10290257" y="0"/>
                </a:moveTo>
                <a:lnTo>
                  <a:pt x="0" y="0"/>
                </a:lnTo>
                <a:lnTo>
                  <a:pt x="0" y="10290258"/>
                </a:lnTo>
                <a:lnTo>
                  <a:pt x="10290257" y="10290258"/>
                </a:lnTo>
                <a:lnTo>
                  <a:pt x="10290257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144000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9146269" y="0"/>
                </a:moveTo>
                <a:lnTo>
                  <a:pt x="0" y="0"/>
                </a:lnTo>
                <a:lnTo>
                  <a:pt x="0" y="3189762"/>
                </a:lnTo>
                <a:lnTo>
                  <a:pt x="9146269" y="3189762"/>
                </a:lnTo>
                <a:lnTo>
                  <a:pt x="91462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69" y="7663419"/>
            <a:ext cx="9146269" cy="3189761"/>
          </a:xfrm>
          <a:custGeom>
            <a:avLst/>
            <a:gdLst/>
            <a:ahLst/>
            <a:cxnLst/>
            <a:rect r="r" b="b" t="t" l="l"/>
            <a:pathLst>
              <a:path h="3189761" w="9146269">
                <a:moveTo>
                  <a:pt x="0" y="0"/>
                </a:moveTo>
                <a:lnTo>
                  <a:pt x="9146269" y="0"/>
                </a:lnTo>
                <a:lnTo>
                  <a:pt x="9146269" y="3189762"/>
                </a:lnTo>
                <a:lnTo>
                  <a:pt x="0" y="3189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269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3746990" y="0"/>
                </a:moveTo>
                <a:lnTo>
                  <a:pt x="0" y="0"/>
                </a:lnTo>
                <a:lnTo>
                  <a:pt x="0" y="3178426"/>
                </a:lnTo>
                <a:lnTo>
                  <a:pt x="3746990" y="3178426"/>
                </a:lnTo>
                <a:lnTo>
                  <a:pt x="37469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41010" y="0"/>
            <a:ext cx="3746990" cy="3178426"/>
          </a:xfrm>
          <a:custGeom>
            <a:avLst/>
            <a:gdLst/>
            <a:ahLst/>
            <a:cxnLst/>
            <a:rect r="r" b="b" t="t" l="l"/>
            <a:pathLst>
              <a:path h="3178426" w="3746990">
                <a:moveTo>
                  <a:pt x="0" y="0"/>
                </a:moveTo>
                <a:lnTo>
                  <a:pt x="3746990" y="0"/>
                </a:lnTo>
                <a:lnTo>
                  <a:pt x="3746990" y="3178426"/>
                </a:lnTo>
                <a:lnTo>
                  <a:pt x="0" y="3178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93517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0" y="0"/>
                </a:moveTo>
                <a:lnTo>
                  <a:pt x="2465127" y="0"/>
                </a:lnTo>
                <a:lnTo>
                  <a:pt x="2465127" y="1528379"/>
                </a:lnTo>
                <a:lnTo>
                  <a:pt x="0" y="1528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2628265" y="233535"/>
            <a:ext cx="2465126" cy="1528378"/>
          </a:xfrm>
          <a:custGeom>
            <a:avLst/>
            <a:gdLst/>
            <a:ahLst/>
            <a:cxnLst/>
            <a:rect r="r" b="b" t="t" l="l"/>
            <a:pathLst>
              <a:path h="1528378" w="2465126">
                <a:moveTo>
                  <a:pt x="2465126" y="0"/>
                </a:moveTo>
                <a:lnTo>
                  <a:pt x="0" y="0"/>
                </a:lnTo>
                <a:lnTo>
                  <a:pt x="0" y="1528379"/>
                </a:lnTo>
                <a:lnTo>
                  <a:pt x="2465126" y="1528379"/>
                </a:lnTo>
                <a:lnTo>
                  <a:pt x="2465126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31585" y="3514209"/>
            <a:ext cx="14019907" cy="274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2"/>
              </a:lnSpc>
            </a:pPr>
            <a:r>
              <a:rPr lang="en-US" sz="876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287701" y="4448774"/>
            <a:ext cx="2708664" cy="6069835"/>
          </a:xfrm>
          <a:custGeom>
            <a:avLst/>
            <a:gdLst/>
            <a:ahLst/>
            <a:cxnLst/>
            <a:rect r="r" b="b" t="t" l="l"/>
            <a:pathLst>
              <a:path h="6069835" w="2708664">
                <a:moveTo>
                  <a:pt x="2708664" y="0"/>
                </a:moveTo>
                <a:lnTo>
                  <a:pt x="0" y="0"/>
                </a:lnTo>
                <a:lnTo>
                  <a:pt x="0" y="6069835"/>
                </a:lnTo>
                <a:lnTo>
                  <a:pt x="2708664" y="6069835"/>
                </a:lnTo>
                <a:lnTo>
                  <a:pt x="2708664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320210" y="4448774"/>
            <a:ext cx="2678315" cy="6069835"/>
          </a:xfrm>
          <a:custGeom>
            <a:avLst/>
            <a:gdLst/>
            <a:ahLst/>
            <a:cxnLst/>
            <a:rect r="r" b="b" t="t" l="l"/>
            <a:pathLst>
              <a:path h="6069835" w="2678315">
                <a:moveTo>
                  <a:pt x="0" y="0"/>
                </a:moveTo>
                <a:lnTo>
                  <a:pt x="2678315" y="0"/>
                </a:lnTo>
                <a:lnTo>
                  <a:pt x="2678315" y="6069835"/>
                </a:lnTo>
                <a:lnTo>
                  <a:pt x="0" y="60698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DAGrR0nE8Uk</dc:identifier>
  <dcterms:modified xsi:type="dcterms:W3CDTF">2011-08-01T06:04:30Z</dcterms:modified>
  <cp:revision>1</cp:revision>
  <dc:title>4. Bé làm thiệp chúc tết </dc:title>
</cp:coreProperties>
</file>