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Baloo" panose="020B0604020202020204" charset="0"/>
      <p:regular r:id="rId8"/>
    </p:embeddedFont>
    <p:embeddedFont>
      <p:font typeface="Bike Park" panose="020B0604020202020204" charset="0"/>
      <p:regular r:id="rId9"/>
    </p:embeddedFont>
    <p:embeddedFont>
      <p:font typeface="Quicksan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608514"/>
            <a:ext cx="2052390" cy="2678486"/>
          </a:xfrm>
          <a:custGeom>
            <a:avLst/>
            <a:gdLst/>
            <a:ahLst/>
            <a:cxnLst/>
            <a:rect l="l" t="t" r="r" b="b"/>
            <a:pathLst>
              <a:path w="2052390" h="2678486">
                <a:moveTo>
                  <a:pt x="0" y="0"/>
                </a:moveTo>
                <a:lnTo>
                  <a:pt x="2052390" y="0"/>
                </a:lnTo>
                <a:lnTo>
                  <a:pt x="2052390" y="2678486"/>
                </a:lnTo>
                <a:lnTo>
                  <a:pt x="0" y="267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588775">
            <a:off x="15441880" y="-1466889"/>
            <a:ext cx="4035146" cy="2933777"/>
          </a:xfrm>
          <a:custGeom>
            <a:avLst/>
            <a:gdLst/>
            <a:ahLst/>
            <a:cxnLst/>
            <a:rect l="l" t="t" r="r" b="b"/>
            <a:pathLst>
              <a:path w="4035146" h="2933777">
                <a:moveTo>
                  <a:pt x="0" y="0"/>
                </a:moveTo>
                <a:lnTo>
                  <a:pt x="4035147" y="0"/>
                </a:lnTo>
                <a:lnTo>
                  <a:pt x="4035147" y="2933778"/>
                </a:lnTo>
                <a:lnTo>
                  <a:pt x="0" y="2933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550395" y="0"/>
            <a:ext cx="5628262" cy="6408994"/>
          </a:xfrm>
          <a:custGeom>
            <a:avLst/>
            <a:gdLst/>
            <a:ahLst/>
            <a:cxnLst/>
            <a:rect l="l" t="t" r="r" b="b"/>
            <a:pathLst>
              <a:path w="5628262" h="6408994">
                <a:moveTo>
                  <a:pt x="0" y="0"/>
                </a:moveTo>
                <a:lnTo>
                  <a:pt x="5628262" y="0"/>
                </a:lnTo>
                <a:lnTo>
                  <a:pt x="5628262" y="6408994"/>
                </a:lnTo>
                <a:lnTo>
                  <a:pt x="0" y="64089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486306" y="1725161"/>
            <a:ext cx="2613817" cy="1886700"/>
          </a:xfrm>
          <a:custGeom>
            <a:avLst/>
            <a:gdLst/>
            <a:ahLst/>
            <a:cxnLst/>
            <a:rect l="l" t="t" r="r" b="b"/>
            <a:pathLst>
              <a:path w="2613817" h="1886700">
                <a:moveTo>
                  <a:pt x="0" y="0"/>
                </a:moveTo>
                <a:lnTo>
                  <a:pt x="2613817" y="0"/>
                </a:lnTo>
                <a:lnTo>
                  <a:pt x="2613817" y="1886701"/>
                </a:lnTo>
                <a:lnTo>
                  <a:pt x="0" y="18867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51815">
            <a:off x="12501941" y="8864378"/>
            <a:ext cx="3601571" cy="787844"/>
          </a:xfrm>
          <a:custGeom>
            <a:avLst/>
            <a:gdLst/>
            <a:ahLst/>
            <a:cxnLst/>
            <a:rect l="l" t="t" r="r" b="b"/>
            <a:pathLst>
              <a:path w="3601571" h="787844">
                <a:moveTo>
                  <a:pt x="0" y="0"/>
                </a:moveTo>
                <a:lnTo>
                  <a:pt x="3601571" y="0"/>
                </a:lnTo>
                <a:lnTo>
                  <a:pt x="3601571" y="787844"/>
                </a:lnTo>
                <a:lnTo>
                  <a:pt x="0" y="78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16414" y="2599934"/>
            <a:ext cx="16342886" cy="5008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45"/>
              </a:lnSpc>
            </a:pPr>
            <a:r>
              <a:rPr lang="en-US" sz="14631">
                <a:solidFill>
                  <a:srgbClr val="282A20"/>
                </a:solidFill>
                <a:latin typeface="Bike Park"/>
                <a:ea typeface="Bike Park"/>
                <a:cs typeface="Bike Park"/>
                <a:sym typeface="Bike Park"/>
              </a:rPr>
              <a:t>Bé làm ô tô </a:t>
            </a:r>
          </a:p>
          <a:p>
            <a:pPr algn="ctr">
              <a:lnSpc>
                <a:spcPts val="20045"/>
              </a:lnSpc>
            </a:pPr>
            <a:r>
              <a:rPr lang="en-US" sz="14631">
                <a:solidFill>
                  <a:srgbClr val="282A20"/>
                </a:solidFill>
                <a:latin typeface="Bike Park"/>
                <a:ea typeface="Bike Park"/>
                <a:cs typeface="Bike Park"/>
                <a:sym typeface="Bike Park"/>
              </a:rPr>
              <a:t>cảnh sát từ đĩa giấy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93743" y="-749472"/>
            <a:ext cx="2781445" cy="3167277"/>
          </a:xfrm>
          <a:custGeom>
            <a:avLst/>
            <a:gdLst/>
            <a:ahLst/>
            <a:cxnLst/>
            <a:rect l="l" t="t" r="r" b="b"/>
            <a:pathLst>
              <a:path w="2781445" h="3167277">
                <a:moveTo>
                  <a:pt x="0" y="0"/>
                </a:moveTo>
                <a:lnTo>
                  <a:pt x="2781445" y="0"/>
                </a:lnTo>
                <a:lnTo>
                  <a:pt x="2781445" y="3167277"/>
                </a:lnTo>
                <a:lnTo>
                  <a:pt x="0" y="3167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70542" y="2417805"/>
            <a:ext cx="9546916" cy="4296112"/>
          </a:xfrm>
          <a:custGeom>
            <a:avLst/>
            <a:gdLst/>
            <a:ahLst/>
            <a:cxnLst/>
            <a:rect l="l" t="t" r="r" b="b"/>
            <a:pathLst>
              <a:path w="9546916" h="4296112">
                <a:moveTo>
                  <a:pt x="0" y="0"/>
                </a:moveTo>
                <a:lnTo>
                  <a:pt x="9546916" y="0"/>
                </a:lnTo>
                <a:lnTo>
                  <a:pt x="9546916" y="4296112"/>
                </a:lnTo>
                <a:lnTo>
                  <a:pt x="0" y="4296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08373" y="6941707"/>
            <a:ext cx="2676075" cy="69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2"/>
              </a:lnSpc>
            </a:pPr>
            <a:r>
              <a:rPr lang="en-US" sz="4937">
                <a:solidFill>
                  <a:srgbClr val="282A20"/>
                </a:solidFill>
                <a:latin typeface="Quicksand"/>
                <a:ea typeface="Quicksand"/>
                <a:cs typeface="Quicksand"/>
                <a:sym typeface="Quicksand"/>
              </a:rPr>
              <a:t>Bánh xe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4484" y="2891624"/>
            <a:ext cx="2676075" cy="69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2"/>
              </a:lnSpc>
            </a:pPr>
            <a:r>
              <a:rPr lang="en-US" sz="4937">
                <a:solidFill>
                  <a:srgbClr val="282A20"/>
                </a:solidFill>
                <a:latin typeface="Quicksand"/>
                <a:ea typeface="Quicksand"/>
                <a:cs typeface="Quicksand"/>
                <a:sym typeface="Quicksand"/>
              </a:rPr>
              <a:t>Đèn xe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28387" y="1085850"/>
            <a:ext cx="4431225" cy="69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2"/>
              </a:lnSpc>
            </a:pPr>
            <a:r>
              <a:rPr lang="en-US" sz="4937">
                <a:solidFill>
                  <a:srgbClr val="282A20"/>
                </a:solidFill>
                <a:latin typeface="Quicksand"/>
                <a:ea typeface="Quicksand"/>
                <a:cs typeface="Quicksand"/>
                <a:sym typeface="Quicksand"/>
              </a:rPr>
              <a:t>Đèn báo hiệu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28075" y="6941707"/>
            <a:ext cx="4431225" cy="69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2"/>
              </a:lnSpc>
            </a:pPr>
            <a:r>
              <a:rPr lang="en-US" sz="4937">
                <a:solidFill>
                  <a:srgbClr val="282A20"/>
                </a:solidFill>
                <a:latin typeface="Quicksand"/>
                <a:ea typeface="Quicksand"/>
                <a:cs typeface="Quicksand"/>
                <a:sym typeface="Quicksand"/>
              </a:rPr>
              <a:t>Cửa xe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7833219" y="6732658"/>
            <a:ext cx="0" cy="664851"/>
          </a:xfrm>
          <a:prstGeom prst="line">
            <a:avLst/>
          </a:prstGeom>
          <a:ln w="38100" cap="flat">
            <a:solidFill>
              <a:srgbClr val="282A2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9" name="AutoShape 9"/>
          <p:cNvSpPr/>
          <p:nvPr/>
        </p:nvSpPr>
        <p:spPr>
          <a:xfrm>
            <a:off x="4584448" y="7435300"/>
            <a:ext cx="3267822" cy="0"/>
          </a:xfrm>
          <a:prstGeom prst="line">
            <a:avLst/>
          </a:prstGeom>
          <a:ln w="38100" cap="flat">
            <a:solidFill>
              <a:srgbClr val="282A2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5998978" y="8841519"/>
            <a:ext cx="6290043" cy="132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53"/>
              </a:lnSpc>
            </a:pPr>
            <a:r>
              <a:rPr lang="en-US" sz="9401">
                <a:solidFill>
                  <a:srgbClr val="282A20"/>
                </a:solidFill>
                <a:latin typeface="Baloo"/>
                <a:ea typeface="Baloo"/>
                <a:cs typeface="Baloo"/>
                <a:sym typeface="Baloo"/>
              </a:rPr>
              <a:t>Xe cảnh sát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11088424" y="7371142"/>
            <a:ext cx="2829034" cy="26367"/>
          </a:xfrm>
          <a:prstGeom prst="line">
            <a:avLst/>
          </a:prstGeom>
          <a:ln w="38100" cap="flat">
            <a:solidFill>
              <a:srgbClr val="282A2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1069374" y="4565861"/>
            <a:ext cx="19050" cy="2831648"/>
          </a:xfrm>
          <a:prstGeom prst="line">
            <a:avLst/>
          </a:prstGeom>
          <a:ln w="38100" cap="flat">
            <a:solidFill>
              <a:srgbClr val="282A2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TextBox 13"/>
          <p:cNvSpPr txBox="1"/>
          <p:nvPr/>
        </p:nvSpPr>
        <p:spPr>
          <a:xfrm>
            <a:off x="13418831" y="3266904"/>
            <a:ext cx="4431225" cy="69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2"/>
              </a:lnSpc>
            </a:pPr>
            <a:r>
              <a:rPr lang="en-US" sz="4937">
                <a:solidFill>
                  <a:srgbClr val="282A20"/>
                </a:solidFill>
                <a:latin typeface="Quicksand"/>
                <a:ea typeface="Quicksand"/>
                <a:cs typeface="Quicksand"/>
                <a:sym typeface="Quicksand"/>
              </a:rPr>
              <a:t>Kính xe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1359613" y="3585033"/>
            <a:ext cx="3086146" cy="19050"/>
          </a:xfrm>
          <a:prstGeom prst="line">
            <a:avLst/>
          </a:prstGeom>
          <a:ln w="38100" cap="flat">
            <a:solidFill>
              <a:srgbClr val="282A20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9458312" y="1779258"/>
            <a:ext cx="0" cy="577639"/>
          </a:xfrm>
          <a:prstGeom prst="line">
            <a:avLst/>
          </a:prstGeom>
          <a:ln w="38100" cap="flat">
            <a:solidFill>
              <a:srgbClr val="282A20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4565398" y="3671492"/>
            <a:ext cx="0" cy="577639"/>
          </a:xfrm>
          <a:prstGeom prst="line">
            <a:avLst/>
          </a:prstGeom>
          <a:ln w="38100" cap="flat">
            <a:solidFill>
              <a:srgbClr val="282A20"/>
            </a:solidFill>
            <a:prstDash val="solid"/>
            <a:headEnd type="arrow" w="med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06066" y="0"/>
            <a:ext cx="4694328" cy="3388451"/>
          </a:xfrm>
          <a:custGeom>
            <a:avLst/>
            <a:gdLst/>
            <a:ahLst/>
            <a:cxnLst/>
            <a:rect l="l" t="t" r="r" b="b"/>
            <a:pathLst>
              <a:path w="4694328" h="3388451">
                <a:moveTo>
                  <a:pt x="0" y="0"/>
                </a:moveTo>
                <a:lnTo>
                  <a:pt x="4694328" y="0"/>
                </a:lnTo>
                <a:lnTo>
                  <a:pt x="4694328" y="3388451"/>
                </a:lnTo>
                <a:lnTo>
                  <a:pt x="0" y="3388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4894" y="9126831"/>
            <a:ext cx="3215629" cy="1952764"/>
          </a:xfrm>
          <a:custGeom>
            <a:avLst/>
            <a:gdLst/>
            <a:ahLst/>
            <a:cxnLst/>
            <a:rect l="l" t="t" r="r" b="b"/>
            <a:pathLst>
              <a:path w="3215629" h="1952764">
                <a:moveTo>
                  <a:pt x="0" y="0"/>
                </a:moveTo>
                <a:lnTo>
                  <a:pt x="3215628" y="0"/>
                </a:lnTo>
                <a:lnTo>
                  <a:pt x="3215628" y="1952763"/>
                </a:lnTo>
                <a:lnTo>
                  <a:pt x="0" y="19527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68576" y="2418230"/>
            <a:ext cx="6435994" cy="3179927"/>
            <a:chOff x="0" y="0"/>
            <a:chExt cx="8581326" cy="42399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08350" cy="3256978"/>
            </a:xfrm>
            <a:custGeom>
              <a:avLst/>
              <a:gdLst/>
              <a:ahLst/>
              <a:cxnLst/>
              <a:rect l="l" t="t" r="r" b="b"/>
              <a:pathLst>
                <a:path w="5908350" h="3256978">
                  <a:moveTo>
                    <a:pt x="0" y="0"/>
                  </a:moveTo>
                  <a:lnTo>
                    <a:pt x="5908350" y="0"/>
                  </a:lnTo>
                  <a:lnTo>
                    <a:pt x="5908350" y="3256978"/>
                  </a:lnTo>
                  <a:lnTo>
                    <a:pt x="0" y="3256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672976" y="382800"/>
              <a:ext cx="5908350" cy="3256978"/>
            </a:xfrm>
            <a:custGeom>
              <a:avLst/>
              <a:gdLst/>
              <a:ahLst/>
              <a:cxnLst/>
              <a:rect l="l" t="t" r="r" b="b"/>
              <a:pathLst>
                <a:path w="5908350" h="3256978">
                  <a:moveTo>
                    <a:pt x="0" y="0"/>
                  </a:moveTo>
                  <a:lnTo>
                    <a:pt x="5908350" y="0"/>
                  </a:lnTo>
                  <a:lnTo>
                    <a:pt x="5908350" y="3256978"/>
                  </a:lnTo>
                  <a:lnTo>
                    <a:pt x="0" y="3256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10225" y="982924"/>
              <a:ext cx="5908350" cy="3256978"/>
            </a:xfrm>
            <a:custGeom>
              <a:avLst/>
              <a:gdLst/>
              <a:ahLst/>
              <a:cxnLst/>
              <a:rect l="l" t="t" r="r" b="b"/>
              <a:pathLst>
                <a:path w="5908350" h="3256978">
                  <a:moveTo>
                    <a:pt x="0" y="0"/>
                  </a:moveTo>
                  <a:lnTo>
                    <a:pt x="5908350" y="0"/>
                  </a:lnTo>
                  <a:lnTo>
                    <a:pt x="5908350" y="3256978"/>
                  </a:lnTo>
                  <a:lnTo>
                    <a:pt x="0" y="3256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9391834" y="1913590"/>
            <a:ext cx="5969543" cy="3589188"/>
          </a:xfrm>
          <a:custGeom>
            <a:avLst/>
            <a:gdLst/>
            <a:ahLst/>
            <a:cxnLst/>
            <a:rect l="l" t="t" r="r" b="b"/>
            <a:pathLst>
              <a:path w="5969543" h="3589188">
                <a:moveTo>
                  <a:pt x="0" y="0"/>
                </a:moveTo>
                <a:lnTo>
                  <a:pt x="5969542" y="0"/>
                </a:lnTo>
                <a:lnTo>
                  <a:pt x="5969542" y="3589187"/>
                </a:lnTo>
                <a:lnTo>
                  <a:pt x="0" y="35891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320229" y="4898616"/>
            <a:ext cx="3384983" cy="3730742"/>
            <a:chOff x="0" y="0"/>
            <a:chExt cx="4513311" cy="49743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88975" cy="4974323"/>
            </a:xfrm>
            <a:custGeom>
              <a:avLst/>
              <a:gdLst/>
              <a:ahLst/>
              <a:cxnLst/>
              <a:rect l="l" t="t" r="r" b="b"/>
              <a:pathLst>
                <a:path w="2588975" h="4974323">
                  <a:moveTo>
                    <a:pt x="0" y="0"/>
                  </a:moveTo>
                  <a:lnTo>
                    <a:pt x="2588975" y="0"/>
                  </a:lnTo>
                  <a:lnTo>
                    <a:pt x="2588975" y="4974323"/>
                  </a:lnTo>
                  <a:lnTo>
                    <a:pt x="0" y="4974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294487" y="794033"/>
              <a:ext cx="3218823" cy="4180290"/>
            </a:xfrm>
            <a:custGeom>
              <a:avLst/>
              <a:gdLst/>
              <a:ahLst/>
              <a:cxnLst/>
              <a:rect l="l" t="t" r="r" b="b"/>
              <a:pathLst>
                <a:path w="3218823" h="4180290">
                  <a:moveTo>
                    <a:pt x="0" y="0"/>
                  </a:moveTo>
                  <a:lnTo>
                    <a:pt x="3218824" y="0"/>
                  </a:lnTo>
                  <a:lnTo>
                    <a:pt x="3218824" y="4180290"/>
                  </a:lnTo>
                  <a:lnTo>
                    <a:pt x="0" y="4180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8705212" y="5893278"/>
            <a:ext cx="2140983" cy="2736080"/>
          </a:xfrm>
          <a:custGeom>
            <a:avLst/>
            <a:gdLst/>
            <a:ahLst/>
            <a:cxnLst/>
            <a:rect l="l" t="t" r="r" b="b"/>
            <a:pathLst>
              <a:path w="2140983" h="2736080">
                <a:moveTo>
                  <a:pt x="0" y="0"/>
                </a:moveTo>
                <a:lnTo>
                  <a:pt x="2140983" y="0"/>
                </a:lnTo>
                <a:lnTo>
                  <a:pt x="2140983" y="2736080"/>
                </a:lnTo>
                <a:lnTo>
                  <a:pt x="0" y="2736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102920" y="1002338"/>
            <a:ext cx="7772932" cy="1120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73"/>
              </a:lnSpc>
            </a:pPr>
            <a:r>
              <a:rPr lang="en-US" sz="8030">
                <a:solidFill>
                  <a:srgbClr val="599AB8"/>
                </a:solidFill>
                <a:latin typeface="Baloo"/>
                <a:ea typeface="Baloo"/>
                <a:cs typeface="Baloo"/>
                <a:sym typeface="Baloo"/>
              </a:rPr>
              <a:t>Nguyên vật liệu: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60675" y="3784383"/>
            <a:ext cx="3754293" cy="91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7"/>
              </a:lnSpc>
            </a:pPr>
            <a:r>
              <a:rPr lang="en-US" sz="6535">
                <a:solidFill>
                  <a:srgbClr val="282A20"/>
                </a:solidFill>
                <a:latin typeface="Baloo"/>
                <a:ea typeface="Baloo"/>
                <a:cs typeface="Baloo"/>
                <a:sym typeface="Baloo"/>
              </a:rPr>
              <a:t>Đĩa giấy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99458" y="3093427"/>
            <a:ext cx="3754293" cy="91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7"/>
              </a:lnSpc>
            </a:pPr>
            <a:r>
              <a:rPr lang="en-US" sz="6535">
                <a:solidFill>
                  <a:srgbClr val="282A20"/>
                </a:solidFill>
                <a:latin typeface="Baloo"/>
                <a:ea typeface="Baloo"/>
                <a:cs typeface="Baloo"/>
                <a:sym typeface="Baloo"/>
              </a:rPr>
              <a:t>Giấy màu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86946" y="9096083"/>
            <a:ext cx="7557120" cy="91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7"/>
              </a:lnSpc>
            </a:pPr>
            <a:r>
              <a:rPr lang="en-US" sz="6535">
                <a:solidFill>
                  <a:srgbClr val="282A20"/>
                </a:solidFill>
                <a:latin typeface="Baloo"/>
                <a:ea typeface="Baloo"/>
                <a:cs typeface="Baloo"/>
                <a:sym typeface="Baloo"/>
              </a:rPr>
              <a:t>Keo, kéo, bút màu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495642" y="7817492"/>
            <a:ext cx="5092085" cy="2470647"/>
          </a:xfrm>
          <a:custGeom>
            <a:avLst/>
            <a:gdLst/>
            <a:ahLst/>
            <a:cxnLst/>
            <a:rect l="l" t="t" r="r" b="b"/>
            <a:pathLst>
              <a:path w="5092085" h="2470647">
                <a:moveTo>
                  <a:pt x="0" y="2470647"/>
                </a:moveTo>
                <a:lnTo>
                  <a:pt x="5092085" y="2470647"/>
                </a:lnTo>
                <a:lnTo>
                  <a:pt x="5092085" y="0"/>
                </a:lnTo>
                <a:lnTo>
                  <a:pt x="0" y="0"/>
                </a:lnTo>
                <a:lnTo>
                  <a:pt x="0" y="2470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51954" y="-165778"/>
            <a:ext cx="1171837" cy="1692394"/>
          </a:xfrm>
          <a:custGeom>
            <a:avLst/>
            <a:gdLst/>
            <a:ahLst/>
            <a:cxnLst/>
            <a:rect l="l" t="t" r="r" b="b"/>
            <a:pathLst>
              <a:path w="1171837" h="1692394">
                <a:moveTo>
                  <a:pt x="0" y="0"/>
                </a:moveTo>
                <a:lnTo>
                  <a:pt x="1171837" y="0"/>
                </a:lnTo>
                <a:lnTo>
                  <a:pt x="1171837" y="1692394"/>
                </a:lnTo>
                <a:lnTo>
                  <a:pt x="0" y="1692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83454" y="8229600"/>
            <a:ext cx="3351692" cy="4114800"/>
          </a:xfrm>
          <a:custGeom>
            <a:avLst/>
            <a:gdLst/>
            <a:ahLst/>
            <a:cxnLst/>
            <a:rect l="l" t="t" r="r" b="b"/>
            <a:pathLst>
              <a:path w="3351692" h="4114800">
                <a:moveTo>
                  <a:pt x="0" y="0"/>
                </a:moveTo>
                <a:lnTo>
                  <a:pt x="3351692" y="0"/>
                </a:lnTo>
                <a:lnTo>
                  <a:pt x="33516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82031" y="4076700"/>
            <a:ext cx="11323937" cy="6569047"/>
          </a:xfrm>
          <a:custGeom>
            <a:avLst/>
            <a:gdLst/>
            <a:ahLst/>
            <a:cxnLst/>
            <a:rect l="l" t="t" r="r" b="b"/>
            <a:pathLst>
              <a:path w="11528811" h="6901004">
                <a:moveTo>
                  <a:pt x="0" y="0"/>
                </a:moveTo>
                <a:lnTo>
                  <a:pt x="11528812" y="0"/>
                </a:lnTo>
                <a:lnTo>
                  <a:pt x="11528812" y="6901004"/>
                </a:lnTo>
                <a:lnTo>
                  <a:pt x="0" y="69010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130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081056" y="1007298"/>
            <a:ext cx="6894025" cy="1133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8"/>
              </a:lnSpc>
            </a:pPr>
            <a:r>
              <a:rPr lang="en-US" sz="8128">
                <a:solidFill>
                  <a:srgbClr val="599AB8"/>
                </a:solidFill>
                <a:latin typeface="Baloo"/>
                <a:ea typeface="Baloo"/>
                <a:cs typeface="Baloo"/>
                <a:sym typeface="Baloo"/>
              </a:rPr>
              <a:t>HƯỚNG DẪN: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83172" y="2141185"/>
            <a:ext cx="13838921" cy="1576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2"/>
              </a:lnSpc>
            </a:pP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Cô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lấy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bánh </a:t>
            </a: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xe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chấm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keo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vào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mặt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sau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dán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vào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phía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dưới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đĩa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614" dirty="0" err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giấy</a:t>
            </a:r>
            <a:r>
              <a:rPr lang="en-US" sz="4614" dirty="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43671" y="782376"/>
            <a:ext cx="3215629" cy="1952764"/>
          </a:xfrm>
          <a:custGeom>
            <a:avLst/>
            <a:gdLst/>
            <a:ahLst/>
            <a:cxnLst/>
            <a:rect l="l" t="t" r="r" b="b"/>
            <a:pathLst>
              <a:path w="3215629" h="1952764">
                <a:moveTo>
                  <a:pt x="0" y="0"/>
                </a:moveTo>
                <a:lnTo>
                  <a:pt x="3215629" y="0"/>
                </a:lnTo>
                <a:lnTo>
                  <a:pt x="3215629" y="1952763"/>
                </a:lnTo>
                <a:lnTo>
                  <a:pt x="0" y="1952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5002" y="3276427"/>
            <a:ext cx="15157995" cy="7010573"/>
          </a:xfrm>
          <a:custGeom>
            <a:avLst/>
            <a:gdLst/>
            <a:ahLst/>
            <a:cxnLst/>
            <a:rect l="l" t="t" r="r" b="b"/>
            <a:pathLst>
              <a:path w="15157995" h="7010573">
                <a:moveTo>
                  <a:pt x="0" y="0"/>
                </a:moveTo>
                <a:lnTo>
                  <a:pt x="15157996" y="0"/>
                </a:lnTo>
                <a:lnTo>
                  <a:pt x="15157996" y="7010573"/>
                </a:lnTo>
                <a:lnTo>
                  <a:pt x="0" y="7010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176495"/>
            <a:ext cx="9934229" cy="155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05"/>
              </a:lnSpc>
            </a:pPr>
            <a:r>
              <a:rPr lang="en-US" sz="11023">
                <a:solidFill>
                  <a:srgbClr val="282A20"/>
                </a:solidFill>
                <a:latin typeface="Baloo"/>
                <a:ea typeface="Baloo"/>
                <a:cs typeface="Baloo"/>
                <a:sym typeface="Baloo"/>
              </a:rPr>
              <a:t>Trẻ thực hiện: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40752" y="6085676"/>
            <a:ext cx="5681503" cy="3432058"/>
          </a:xfrm>
          <a:custGeom>
            <a:avLst/>
            <a:gdLst/>
            <a:ahLst/>
            <a:cxnLst/>
            <a:rect l="l" t="t" r="r" b="b"/>
            <a:pathLst>
              <a:path w="5681503" h="3432058">
                <a:moveTo>
                  <a:pt x="0" y="0"/>
                </a:moveTo>
                <a:lnTo>
                  <a:pt x="5681504" y="0"/>
                </a:lnTo>
                <a:lnTo>
                  <a:pt x="5681504" y="3432058"/>
                </a:lnTo>
                <a:lnTo>
                  <a:pt x="0" y="3432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848356"/>
            <a:ext cx="7298525" cy="4997670"/>
          </a:xfrm>
          <a:custGeom>
            <a:avLst/>
            <a:gdLst/>
            <a:ahLst/>
            <a:cxnLst/>
            <a:rect l="l" t="t" r="r" b="b"/>
            <a:pathLst>
              <a:path w="7298525" h="4997670">
                <a:moveTo>
                  <a:pt x="0" y="0"/>
                </a:moveTo>
                <a:lnTo>
                  <a:pt x="7298525" y="0"/>
                </a:lnTo>
                <a:lnTo>
                  <a:pt x="7298525" y="4997670"/>
                </a:lnTo>
                <a:lnTo>
                  <a:pt x="0" y="4997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35905" y="7328165"/>
            <a:ext cx="3111586" cy="2958835"/>
          </a:xfrm>
          <a:custGeom>
            <a:avLst/>
            <a:gdLst/>
            <a:ahLst/>
            <a:cxnLst/>
            <a:rect l="l" t="t" r="r" b="b"/>
            <a:pathLst>
              <a:path w="3111586" h="2958835">
                <a:moveTo>
                  <a:pt x="0" y="0"/>
                </a:moveTo>
                <a:lnTo>
                  <a:pt x="3111586" y="0"/>
                </a:lnTo>
                <a:lnTo>
                  <a:pt x="3111586" y="2958835"/>
                </a:lnTo>
                <a:lnTo>
                  <a:pt x="0" y="2958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16377" y="1028700"/>
            <a:ext cx="4262229" cy="1810865"/>
          </a:xfrm>
          <a:custGeom>
            <a:avLst/>
            <a:gdLst/>
            <a:ahLst/>
            <a:cxnLst/>
            <a:rect l="l" t="t" r="r" b="b"/>
            <a:pathLst>
              <a:path w="4262229" h="1810865">
                <a:moveTo>
                  <a:pt x="0" y="0"/>
                </a:moveTo>
                <a:lnTo>
                  <a:pt x="4262228" y="0"/>
                </a:lnTo>
                <a:lnTo>
                  <a:pt x="4262228" y="1810865"/>
                </a:lnTo>
                <a:lnTo>
                  <a:pt x="0" y="1810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988615"/>
            <a:ext cx="16410617" cy="414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20"/>
              </a:lnSpc>
            </a:pPr>
            <a:r>
              <a:rPr lang="en-US" sz="12421">
                <a:solidFill>
                  <a:srgbClr val="282A20"/>
                </a:solidFill>
                <a:latin typeface="Bike Park"/>
                <a:ea typeface="Bike Park"/>
                <a:cs typeface="Bike Park"/>
                <a:sym typeface="Bike Park"/>
              </a:rPr>
              <a:t>HẸN GẶP LẠI CÁC BÉ Ở CÁC HOẠT ĐỘNG TIẾP THEO!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Custom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Baloo</vt:lpstr>
      <vt:lpstr>Bike Park</vt:lpstr>
      <vt:lpstr>Arial</vt:lpstr>
      <vt:lpstr>Calibri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Bé làm ô tô cảnh sát từ đĩa giấy</dc:title>
  <cp:lastModifiedBy>giang nguyễn</cp:lastModifiedBy>
  <cp:revision>2</cp:revision>
  <dcterms:created xsi:type="dcterms:W3CDTF">2006-08-16T00:00:00Z</dcterms:created>
  <dcterms:modified xsi:type="dcterms:W3CDTF">2025-08-13T17:41:11Z</dcterms:modified>
  <dc:identifier>DAGqYiHc850</dc:identifier>
</cp:coreProperties>
</file>