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Atma" panose="020B0604020202020204" charset="0"/>
      <p:regular r:id="rId7"/>
    </p:embeddedFont>
    <p:embeddedFont>
      <p:font typeface="Atma Bold" panose="020B0604020202020204" charset="0"/>
      <p:regular r:id="rId8"/>
    </p:embeddedFont>
    <p:embeddedFont>
      <p:font typeface="Quicksan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54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6.pn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gif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9.svg"/><Relationship Id="rId4" Type="http://schemas.openxmlformats.org/officeDocument/2006/relationships/image" Target="../media/image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610" y="-9439761"/>
            <a:ext cx="12887718" cy="11631165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1700" y="2389895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62267" y="3876464"/>
            <a:ext cx="6794066" cy="5808927"/>
          </a:xfrm>
          <a:custGeom>
            <a:avLst/>
            <a:gdLst/>
            <a:ahLst/>
            <a:cxnLst/>
            <a:rect l="l" t="t" r="r" b="b"/>
            <a:pathLst>
              <a:path w="6794066" h="5808927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955504"/>
            <a:ext cx="4201488" cy="2531396"/>
          </a:xfrm>
          <a:custGeom>
            <a:avLst/>
            <a:gdLst/>
            <a:ahLst/>
            <a:cxnLst/>
            <a:rect l="l" t="t" r="r" b="b"/>
            <a:pathLst>
              <a:path w="4201488" h="2531396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1727" y="8014749"/>
            <a:ext cx="21547210" cy="4544503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06358" y="1500823"/>
            <a:ext cx="10333850" cy="9326300"/>
          </a:xfrm>
          <a:custGeom>
            <a:avLst/>
            <a:gdLst/>
            <a:ahLst/>
            <a:cxnLst/>
            <a:rect l="l" t="t" r="r" b="b"/>
            <a:pathLst>
              <a:path w="10333850" h="932630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268485"/>
            <a:ext cx="5619386" cy="3492527"/>
          </a:xfrm>
          <a:custGeom>
            <a:avLst/>
            <a:gdLst/>
            <a:ahLst/>
            <a:cxnLst/>
            <a:rect l="l" t="t" r="r" b="b"/>
            <a:pathLst>
              <a:path w="5619386" h="3492527">
                <a:moveTo>
                  <a:pt x="0" y="0"/>
                </a:moveTo>
                <a:lnTo>
                  <a:pt x="5619386" y="0"/>
                </a:lnTo>
                <a:lnTo>
                  <a:pt x="5619386" y="3492527"/>
                </a:lnTo>
                <a:lnTo>
                  <a:pt x="0" y="3492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06358" y="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38393" y="3123764"/>
            <a:ext cx="11539497" cy="298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65"/>
              </a:lnSpc>
            </a:pPr>
            <a:r>
              <a:rPr lang="en-US" sz="17475" b="1">
                <a:solidFill>
                  <a:srgbClr val="AD5C7D"/>
                </a:solidFill>
                <a:latin typeface="Atma Bold"/>
                <a:ea typeface="Atma Bold"/>
                <a:cs typeface="Atma Bold"/>
                <a:sym typeface="Atma Bold"/>
              </a:rPr>
              <a:t>Mùa xuân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64522" y="2037826"/>
            <a:ext cx="6245201" cy="1257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6"/>
              </a:lnSpc>
            </a:pPr>
            <a:r>
              <a:rPr lang="en-US" sz="7318">
                <a:solidFill>
                  <a:srgbClr val="AD5C7D"/>
                </a:solidFill>
                <a:latin typeface="Atma"/>
                <a:ea typeface="Atma"/>
                <a:cs typeface="Atma"/>
                <a:sym typeface="Atma"/>
              </a:rPr>
              <a:t>Bài thơ: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610" y="-9439761"/>
            <a:ext cx="12887718" cy="11631165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11727" y="8014749"/>
            <a:ext cx="21547210" cy="4544503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05761" y="0"/>
            <a:ext cx="5241377" cy="2998505"/>
          </a:xfrm>
          <a:custGeom>
            <a:avLst/>
            <a:gdLst/>
            <a:ahLst/>
            <a:cxnLst/>
            <a:rect l="l" t="t" r="r" b="b"/>
            <a:pathLst>
              <a:path w="5241377" h="2998505">
                <a:moveTo>
                  <a:pt x="0" y="0"/>
                </a:moveTo>
                <a:lnTo>
                  <a:pt x="5241377" y="0"/>
                </a:lnTo>
                <a:lnTo>
                  <a:pt x="5241377" y="2998505"/>
                </a:lnTo>
                <a:lnTo>
                  <a:pt x="0" y="2998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09121" y="371794"/>
            <a:ext cx="5241377" cy="2998505"/>
          </a:xfrm>
          <a:custGeom>
            <a:avLst/>
            <a:gdLst/>
            <a:ahLst/>
            <a:cxnLst/>
            <a:rect l="l" t="t" r="r" b="b"/>
            <a:pathLst>
              <a:path w="5241377" h="2998505">
                <a:moveTo>
                  <a:pt x="0" y="0"/>
                </a:moveTo>
                <a:lnTo>
                  <a:pt x="5241377" y="0"/>
                </a:lnTo>
                <a:lnTo>
                  <a:pt x="5241377" y="2998504"/>
                </a:lnTo>
                <a:lnTo>
                  <a:pt x="0" y="2998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10403" y="-226781"/>
            <a:ext cx="5241377" cy="2998505"/>
          </a:xfrm>
          <a:custGeom>
            <a:avLst/>
            <a:gdLst/>
            <a:ahLst/>
            <a:cxnLst/>
            <a:rect l="l" t="t" r="r" b="b"/>
            <a:pathLst>
              <a:path w="5241377" h="2998505">
                <a:moveTo>
                  <a:pt x="0" y="0"/>
                </a:moveTo>
                <a:lnTo>
                  <a:pt x="5241378" y="0"/>
                </a:lnTo>
                <a:lnTo>
                  <a:pt x="5241378" y="2998504"/>
                </a:lnTo>
                <a:lnTo>
                  <a:pt x="0" y="2998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51781" y="0"/>
            <a:ext cx="5241377" cy="2998505"/>
          </a:xfrm>
          <a:custGeom>
            <a:avLst/>
            <a:gdLst/>
            <a:ahLst/>
            <a:cxnLst/>
            <a:rect l="l" t="t" r="r" b="b"/>
            <a:pathLst>
              <a:path w="5241377" h="2998505">
                <a:moveTo>
                  <a:pt x="0" y="0"/>
                </a:moveTo>
                <a:lnTo>
                  <a:pt x="5241377" y="0"/>
                </a:lnTo>
                <a:lnTo>
                  <a:pt x="5241377" y="2998505"/>
                </a:lnTo>
                <a:lnTo>
                  <a:pt x="0" y="2998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833412" y="0"/>
            <a:ext cx="6454588" cy="4114800"/>
          </a:xfrm>
          <a:custGeom>
            <a:avLst/>
            <a:gdLst/>
            <a:ahLst/>
            <a:cxnLst/>
            <a:rect l="l" t="t" r="r" b="b"/>
            <a:pathLst>
              <a:path w="6454588" h="4114800">
                <a:moveTo>
                  <a:pt x="0" y="0"/>
                </a:moveTo>
                <a:lnTo>
                  <a:pt x="6454588" y="0"/>
                </a:lnTo>
                <a:lnTo>
                  <a:pt x="64545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2525" y="0"/>
            <a:ext cx="3817346" cy="381734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0" y="7162003"/>
            <a:ext cx="11111102" cy="3124997"/>
          </a:xfrm>
          <a:custGeom>
            <a:avLst/>
            <a:gdLst/>
            <a:ahLst/>
            <a:cxnLst/>
            <a:rect l="l" t="t" r="r" b="b"/>
            <a:pathLst>
              <a:path w="11111102" h="3124997">
                <a:moveTo>
                  <a:pt x="0" y="0"/>
                </a:moveTo>
                <a:lnTo>
                  <a:pt x="11111102" y="0"/>
                </a:lnTo>
                <a:lnTo>
                  <a:pt x="11111102" y="3124997"/>
                </a:lnTo>
                <a:lnTo>
                  <a:pt x="0" y="3124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11102" y="7162003"/>
            <a:ext cx="11111102" cy="3124997"/>
          </a:xfrm>
          <a:custGeom>
            <a:avLst/>
            <a:gdLst/>
            <a:ahLst/>
            <a:cxnLst/>
            <a:rect l="l" t="t" r="r" b="b"/>
            <a:pathLst>
              <a:path w="11111102" h="3124997">
                <a:moveTo>
                  <a:pt x="0" y="0"/>
                </a:moveTo>
                <a:lnTo>
                  <a:pt x="11111102" y="0"/>
                </a:lnTo>
                <a:lnTo>
                  <a:pt x="11111102" y="3124997"/>
                </a:lnTo>
                <a:lnTo>
                  <a:pt x="0" y="3124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2015663" flipH="1">
            <a:off x="14382565" y="5074350"/>
            <a:ext cx="2387986" cy="24874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660432" y="6925327"/>
            <a:ext cx="1843782" cy="179917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504214" y="3889291"/>
            <a:ext cx="10821386" cy="2658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97"/>
              </a:lnSpc>
              <a:spcBef>
                <a:spcPct val="0"/>
              </a:spcBef>
            </a:pP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Mùa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xuân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gọi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dậy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chồi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non</a:t>
            </a:r>
          </a:p>
          <a:p>
            <a:pPr algn="just">
              <a:lnSpc>
                <a:spcPts val="7097"/>
              </a:lnSpc>
              <a:spcBef>
                <a:spcPct val="0"/>
              </a:spcBef>
            </a:pP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Gọi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bông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hoa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nở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xoe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tròn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trên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cây</a:t>
            </a:r>
            <a:endParaRPr lang="en-US" sz="5069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just">
              <a:lnSpc>
                <a:spcPts val="7097"/>
              </a:lnSpc>
              <a:spcBef>
                <a:spcPct val="0"/>
              </a:spcBef>
            </a:pP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Gọi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cơn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nắng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ấm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tràn</a:t>
            </a:r>
            <a:r>
              <a:rPr lang="en-US" sz="506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506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đầy</a:t>
            </a:r>
            <a:endParaRPr lang="en-US" sz="5069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109871" y="1625742"/>
            <a:ext cx="7727866" cy="2003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84"/>
              </a:lnSpc>
            </a:pPr>
            <a:r>
              <a:rPr lang="en-US" sz="11703" b="1">
                <a:solidFill>
                  <a:srgbClr val="AD5C7D"/>
                </a:solidFill>
                <a:latin typeface="Atma Bold"/>
                <a:ea typeface="Atma Bold"/>
                <a:cs typeface="Atma Bold"/>
                <a:sym typeface="Atma Bold"/>
              </a:rPr>
              <a:t>Mùa xuân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610" y="-9439761"/>
            <a:ext cx="12887718" cy="11631165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1700" y="2389895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06358" y="1500823"/>
            <a:ext cx="10333850" cy="9326300"/>
          </a:xfrm>
          <a:custGeom>
            <a:avLst/>
            <a:gdLst/>
            <a:ahLst/>
            <a:cxnLst/>
            <a:rect l="l" t="t" r="r" b="b"/>
            <a:pathLst>
              <a:path w="10333850" h="932630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1727" y="8014749"/>
            <a:ext cx="21547210" cy="4544503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50854" y="320302"/>
            <a:ext cx="3810186" cy="3176743"/>
          </a:xfrm>
          <a:custGeom>
            <a:avLst/>
            <a:gdLst/>
            <a:ahLst/>
            <a:cxnLst/>
            <a:rect l="l" t="t" r="r" b="b"/>
            <a:pathLst>
              <a:path w="3810186" h="3176743">
                <a:moveTo>
                  <a:pt x="0" y="0"/>
                </a:moveTo>
                <a:lnTo>
                  <a:pt x="3810185" y="0"/>
                </a:lnTo>
                <a:lnTo>
                  <a:pt x="3810185" y="3176742"/>
                </a:lnTo>
                <a:lnTo>
                  <a:pt x="0" y="31767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320302"/>
            <a:ext cx="3817346" cy="3817346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0194290" y="3481532"/>
            <a:ext cx="8190388" cy="6805468"/>
          </a:xfrm>
          <a:custGeom>
            <a:avLst/>
            <a:gdLst/>
            <a:ahLst/>
            <a:cxnLst/>
            <a:rect l="l" t="t" r="r" b="b"/>
            <a:pathLst>
              <a:path w="8190388" h="6805468">
                <a:moveTo>
                  <a:pt x="0" y="0"/>
                </a:moveTo>
                <a:lnTo>
                  <a:pt x="8190388" y="0"/>
                </a:lnTo>
                <a:lnTo>
                  <a:pt x="8190388" y="6805468"/>
                </a:lnTo>
                <a:lnTo>
                  <a:pt x="0" y="6805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69885" y="1718173"/>
            <a:ext cx="6480008" cy="167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8"/>
              </a:lnSpc>
            </a:pPr>
            <a:r>
              <a:rPr lang="en-US" sz="9813" b="1">
                <a:solidFill>
                  <a:srgbClr val="AD5C7D"/>
                </a:solidFill>
                <a:latin typeface="Atma Bold"/>
                <a:ea typeface="Atma Bold"/>
                <a:cs typeface="Atma Bold"/>
                <a:sym typeface="Atma Bold"/>
              </a:rPr>
              <a:t>Mùa xuân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159394"/>
            <a:ext cx="10736977" cy="231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7"/>
              </a:lnSpc>
            </a:pPr>
            <a:r>
              <a:rPr lang="en-US" sz="4398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Gọi con sáo vỗ cánh bay tìm đàn</a:t>
            </a:r>
          </a:p>
          <a:p>
            <a:pPr algn="l">
              <a:lnSpc>
                <a:spcPts val="6157"/>
              </a:lnSpc>
            </a:pPr>
            <a:r>
              <a:rPr lang="en-US" sz="4398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Gọi cho con én bay sang</a:t>
            </a:r>
          </a:p>
          <a:p>
            <a:pPr algn="l">
              <a:lnSpc>
                <a:spcPts val="6157"/>
              </a:lnSpc>
              <a:spcBef>
                <a:spcPct val="0"/>
              </a:spcBef>
            </a:pPr>
            <a:r>
              <a:rPr lang="en-US" sz="4398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Gọi cơn gió thoảng mơ màng tiếng xuân</a:t>
            </a:r>
          </a:p>
        </p:txBody>
      </p:sp>
      <p:sp>
        <p:nvSpPr>
          <p:cNvPr id="11" name="Freeform 11"/>
          <p:cNvSpPr/>
          <p:nvPr/>
        </p:nvSpPr>
        <p:spPr>
          <a:xfrm>
            <a:off x="0" y="8380482"/>
            <a:ext cx="6778730" cy="1906518"/>
          </a:xfrm>
          <a:custGeom>
            <a:avLst/>
            <a:gdLst/>
            <a:ahLst/>
            <a:cxnLst/>
            <a:rect l="l" t="t" r="r" b="b"/>
            <a:pathLst>
              <a:path w="6778730" h="1906518">
                <a:moveTo>
                  <a:pt x="0" y="0"/>
                </a:moveTo>
                <a:lnTo>
                  <a:pt x="6778730" y="0"/>
                </a:lnTo>
                <a:lnTo>
                  <a:pt x="6778730" y="1906518"/>
                </a:lnTo>
                <a:lnTo>
                  <a:pt x="0" y="1906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804925" y="8380482"/>
            <a:ext cx="6778730" cy="1906518"/>
          </a:xfrm>
          <a:custGeom>
            <a:avLst/>
            <a:gdLst/>
            <a:ahLst/>
            <a:cxnLst/>
            <a:rect l="l" t="t" r="r" b="b"/>
            <a:pathLst>
              <a:path w="6778730" h="1906518">
                <a:moveTo>
                  <a:pt x="0" y="0"/>
                </a:moveTo>
                <a:lnTo>
                  <a:pt x="6778730" y="0"/>
                </a:lnTo>
                <a:lnTo>
                  <a:pt x="6778730" y="1906518"/>
                </a:lnTo>
                <a:lnTo>
                  <a:pt x="0" y="1906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609850" y="8380482"/>
            <a:ext cx="6778730" cy="1906518"/>
          </a:xfrm>
          <a:custGeom>
            <a:avLst/>
            <a:gdLst/>
            <a:ahLst/>
            <a:cxnLst/>
            <a:rect l="l" t="t" r="r" b="b"/>
            <a:pathLst>
              <a:path w="6778730" h="1906518">
                <a:moveTo>
                  <a:pt x="0" y="0"/>
                </a:moveTo>
                <a:lnTo>
                  <a:pt x="6778729" y="0"/>
                </a:lnTo>
                <a:lnTo>
                  <a:pt x="6778729" y="1906518"/>
                </a:lnTo>
                <a:lnTo>
                  <a:pt x="0" y="1906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610" y="-9439761"/>
            <a:ext cx="12887718" cy="11631165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1700" y="2389895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06358" y="1500823"/>
            <a:ext cx="10333850" cy="9326300"/>
          </a:xfrm>
          <a:custGeom>
            <a:avLst/>
            <a:gdLst/>
            <a:ahLst/>
            <a:cxnLst/>
            <a:rect l="l" t="t" r="r" b="b"/>
            <a:pathLst>
              <a:path w="10333850" h="932630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397033" y="2973137"/>
            <a:ext cx="6794066" cy="5808927"/>
          </a:xfrm>
          <a:custGeom>
            <a:avLst/>
            <a:gdLst/>
            <a:ahLst/>
            <a:cxnLst/>
            <a:rect l="l" t="t" r="r" b="b"/>
            <a:pathLst>
              <a:path w="6794066" h="5808927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33023" y="7755604"/>
            <a:ext cx="4201488" cy="2531396"/>
          </a:xfrm>
          <a:custGeom>
            <a:avLst/>
            <a:gdLst/>
            <a:ahLst/>
            <a:cxnLst/>
            <a:rect l="l" t="t" r="r" b="b"/>
            <a:pathLst>
              <a:path w="4201488" h="2531396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11727" y="8014749"/>
            <a:ext cx="21547210" cy="4544503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606358" y="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46263" y="5143500"/>
            <a:ext cx="8115976" cy="5143500"/>
          </a:xfrm>
          <a:custGeom>
            <a:avLst/>
            <a:gdLst/>
            <a:ahLst/>
            <a:cxnLst/>
            <a:rect l="l" t="t" r="r" b="b"/>
            <a:pathLst>
              <a:path w="8115976" h="5143500">
                <a:moveTo>
                  <a:pt x="0" y="0"/>
                </a:moveTo>
                <a:lnTo>
                  <a:pt x="8115977" y="0"/>
                </a:lnTo>
                <a:lnTo>
                  <a:pt x="811597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383308" y="3363635"/>
            <a:ext cx="11550458" cy="1639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86"/>
              </a:lnSpc>
            </a:pPr>
            <a:r>
              <a:rPr lang="en-US" sz="12143" b="1">
                <a:solidFill>
                  <a:srgbClr val="AD5C7D"/>
                </a:solidFill>
                <a:latin typeface="Atma Bold"/>
                <a:ea typeface="Atma Bold"/>
                <a:cs typeface="Atma Bold"/>
                <a:sym typeface="Atma Bold"/>
              </a:rPr>
              <a:t>Trẻ đọc thơ: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28610" y="-9439761"/>
            <a:ext cx="12887718" cy="11631165"/>
          </a:xfrm>
          <a:custGeom>
            <a:avLst/>
            <a:gdLst/>
            <a:ahLst/>
            <a:cxnLst/>
            <a:rect l="l" t="t" r="r" b="b"/>
            <a:pathLst>
              <a:path w="12887718" h="11631165">
                <a:moveTo>
                  <a:pt x="0" y="0"/>
                </a:moveTo>
                <a:lnTo>
                  <a:pt x="12887718" y="0"/>
                </a:lnTo>
                <a:lnTo>
                  <a:pt x="12887718" y="11631166"/>
                </a:lnTo>
                <a:lnTo>
                  <a:pt x="0" y="1163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01700" y="2389895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01700" y="4051040"/>
            <a:ext cx="6794066" cy="5808927"/>
          </a:xfrm>
          <a:custGeom>
            <a:avLst/>
            <a:gdLst/>
            <a:ahLst/>
            <a:cxnLst/>
            <a:rect l="l" t="t" r="r" b="b"/>
            <a:pathLst>
              <a:path w="6794066" h="5808927">
                <a:moveTo>
                  <a:pt x="0" y="0"/>
                </a:moveTo>
                <a:lnTo>
                  <a:pt x="6794066" y="0"/>
                </a:lnTo>
                <a:lnTo>
                  <a:pt x="6794066" y="5808927"/>
                </a:lnTo>
                <a:lnTo>
                  <a:pt x="0" y="58089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955504"/>
            <a:ext cx="4201488" cy="2531396"/>
          </a:xfrm>
          <a:custGeom>
            <a:avLst/>
            <a:gdLst/>
            <a:ahLst/>
            <a:cxnLst/>
            <a:rect l="l" t="t" r="r" b="b"/>
            <a:pathLst>
              <a:path w="4201488" h="2531396">
                <a:moveTo>
                  <a:pt x="0" y="0"/>
                </a:moveTo>
                <a:lnTo>
                  <a:pt x="4201488" y="0"/>
                </a:lnTo>
                <a:lnTo>
                  <a:pt x="4201488" y="2531396"/>
                </a:lnTo>
                <a:lnTo>
                  <a:pt x="0" y="2531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11727" y="8014749"/>
            <a:ext cx="21547210" cy="4544503"/>
          </a:xfrm>
          <a:custGeom>
            <a:avLst/>
            <a:gdLst/>
            <a:ahLst/>
            <a:cxnLst/>
            <a:rect l="l" t="t" r="r" b="b"/>
            <a:pathLst>
              <a:path w="21547210" h="4544503">
                <a:moveTo>
                  <a:pt x="0" y="0"/>
                </a:moveTo>
                <a:lnTo>
                  <a:pt x="21547210" y="0"/>
                </a:lnTo>
                <a:lnTo>
                  <a:pt x="21547210" y="4544502"/>
                </a:lnTo>
                <a:lnTo>
                  <a:pt x="0" y="4544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06358" y="1500823"/>
            <a:ext cx="10333850" cy="9326300"/>
          </a:xfrm>
          <a:custGeom>
            <a:avLst/>
            <a:gdLst/>
            <a:ahLst/>
            <a:cxnLst/>
            <a:rect l="l" t="t" r="r" b="b"/>
            <a:pathLst>
              <a:path w="10333850" h="9326300">
                <a:moveTo>
                  <a:pt x="0" y="0"/>
                </a:moveTo>
                <a:lnTo>
                  <a:pt x="10333849" y="0"/>
                </a:lnTo>
                <a:lnTo>
                  <a:pt x="10333849" y="9326300"/>
                </a:lnTo>
                <a:lnTo>
                  <a:pt x="0" y="9326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268485"/>
            <a:ext cx="5619386" cy="3492527"/>
          </a:xfrm>
          <a:custGeom>
            <a:avLst/>
            <a:gdLst/>
            <a:ahLst/>
            <a:cxnLst/>
            <a:rect l="l" t="t" r="r" b="b"/>
            <a:pathLst>
              <a:path w="5619386" h="3492527">
                <a:moveTo>
                  <a:pt x="0" y="0"/>
                </a:moveTo>
                <a:lnTo>
                  <a:pt x="5619386" y="0"/>
                </a:lnTo>
                <a:lnTo>
                  <a:pt x="5619386" y="3492527"/>
                </a:lnTo>
                <a:lnTo>
                  <a:pt x="0" y="34925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606358" y="0"/>
            <a:ext cx="7315200" cy="2973137"/>
          </a:xfrm>
          <a:custGeom>
            <a:avLst/>
            <a:gdLst/>
            <a:ahLst/>
            <a:cxnLst/>
            <a:rect l="l" t="t" r="r" b="b"/>
            <a:pathLst>
              <a:path w="7315200" h="2973137">
                <a:moveTo>
                  <a:pt x="0" y="0"/>
                </a:moveTo>
                <a:lnTo>
                  <a:pt x="7315200" y="0"/>
                </a:lnTo>
                <a:lnTo>
                  <a:pt x="7315200" y="2973137"/>
                </a:lnTo>
                <a:lnTo>
                  <a:pt x="0" y="29731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2995062"/>
            <a:ext cx="15978656" cy="3080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89"/>
              </a:lnSpc>
            </a:pPr>
            <a:r>
              <a:rPr lang="en-US" sz="8849" b="1">
                <a:solidFill>
                  <a:srgbClr val="AD5C7D"/>
                </a:solidFill>
                <a:latin typeface="Atma Bold"/>
                <a:ea typeface="Atma Bold"/>
                <a:cs typeface="Atma Bold"/>
                <a:sym typeface="Atma Bold"/>
              </a:rPr>
              <a:t>HẸN GẶP LẠI CÁC BÉ Ở CÁC HOẠT ĐỘNG TIẾP THEO!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Custom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Quicksand</vt:lpstr>
      <vt:lpstr>Atma Bold</vt:lpstr>
      <vt:lpstr>Atma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Bài thơ: Mùa xuân</dc:title>
  <cp:lastModifiedBy>giang nguyễn</cp:lastModifiedBy>
  <cp:revision>2</cp:revision>
  <dcterms:created xsi:type="dcterms:W3CDTF">2006-08-16T00:00:00Z</dcterms:created>
  <dcterms:modified xsi:type="dcterms:W3CDTF">2025-08-13T18:05:08Z</dcterms:modified>
  <dc:identifier>DAGqueQxb54</dc:identifier>
</cp:coreProperties>
</file>