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Baloo" charset="1" panose="03080902040302020200"/>
      <p:regular r:id="rId12"/>
    </p:embeddedFont>
    <p:embeddedFont>
      <p:font typeface="Quicksan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5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1313" y="6527858"/>
            <a:ext cx="2087013" cy="2462552"/>
          </a:xfrm>
          <a:custGeom>
            <a:avLst/>
            <a:gdLst/>
            <a:ahLst/>
            <a:cxnLst/>
            <a:rect r="r" b="b" t="t" l="l"/>
            <a:pathLst>
              <a:path h="2462552" w="2087013">
                <a:moveTo>
                  <a:pt x="0" y="0"/>
                </a:moveTo>
                <a:lnTo>
                  <a:pt x="2087012" y="0"/>
                </a:lnTo>
                <a:lnTo>
                  <a:pt x="2087012" y="2462551"/>
                </a:lnTo>
                <a:lnTo>
                  <a:pt x="0" y="2462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0124" y="5599170"/>
            <a:ext cx="2087013" cy="2462552"/>
          </a:xfrm>
          <a:custGeom>
            <a:avLst/>
            <a:gdLst/>
            <a:ahLst/>
            <a:cxnLst/>
            <a:rect r="r" b="b" t="t" l="l"/>
            <a:pathLst>
              <a:path h="2462552" w="2087013">
                <a:moveTo>
                  <a:pt x="0" y="0"/>
                </a:moveTo>
                <a:lnTo>
                  <a:pt x="2087013" y="0"/>
                </a:lnTo>
                <a:lnTo>
                  <a:pt x="2087013" y="2462552"/>
                </a:lnTo>
                <a:lnTo>
                  <a:pt x="0" y="246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65126" y="7111652"/>
            <a:ext cx="20593818" cy="4650136"/>
            <a:chOff x="0" y="0"/>
            <a:chExt cx="5228010" cy="11804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228010" cy="1180498"/>
            </a:xfrm>
            <a:custGeom>
              <a:avLst/>
              <a:gdLst/>
              <a:ahLst/>
              <a:cxnLst/>
              <a:rect r="r" b="b" t="t" l="l"/>
              <a:pathLst>
                <a:path h="1180498" w="5228010">
                  <a:moveTo>
                    <a:pt x="2614005" y="0"/>
                  </a:moveTo>
                  <a:cubicBezTo>
                    <a:pt x="1170330" y="0"/>
                    <a:pt x="0" y="264263"/>
                    <a:pt x="0" y="590249"/>
                  </a:cubicBezTo>
                  <a:cubicBezTo>
                    <a:pt x="0" y="916234"/>
                    <a:pt x="1170330" y="1180498"/>
                    <a:pt x="2614005" y="1180498"/>
                  </a:cubicBezTo>
                  <a:cubicBezTo>
                    <a:pt x="4057680" y="1180498"/>
                    <a:pt x="5228010" y="916234"/>
                    <a:pt x="5228010" y="590249"/>
                  </a:cubicBezTo>
                  <a:cubicBezTo>
                    <a:pt x="5228010" y="264263"/>
                    <a:pt x="4057680" y="0"/>
                    <a:pt x="2614005" y="0"/>
                  </a:cubicBezTo>
                  <a:close/>
                </a:path>
              </a:pathLst>
            </a:custGeom>
            <a:solidFill>
              <a:srgbClr val="D1BA4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490126" y="72572"/>
              <a:ext cx="4247758" cy="997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701521" y="20368"/>
            <a:ext cx="2049977" cy="2016665"/>
          </a:xfrm>
          <a:custGeom>
            <a:avLst/>
            <a:gdLst/>
            <a:ahLst/>
            <a:cxnLst/>
            <a:rect r="r" b="b" t="t" l="l"/>
            <a:pathLst>
              <a:path h="2016665" w="2049977">
                <a:moveTo>
                  <a:pt x="0" y="0"/>
                </a:moveTo>
                <a:lnTo>
                  <a:pt x="2049976" y="0"/>
                </a:lnTo>
                <a:lnTo>
                  <a:pt x="2049976" y="2016664"/>
                </a:lnTo>
                <a:lnTo>
                  <a:pt x="0" y="201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3209" y="693661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6" y="0"/>
                </a:lnTo>
                <a:lnTo>
                  <a:pt x="3506596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98199" y="693661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42173" y="4108410"/>
            <a:ext cx="4445827" cy="4351353"/>
          </a:xfrm>
          <a:custGeom>
            <a:avLst/>
            <a:gdLst/>
            <a:ahLst/>
            <a:cxnLst/>
            <a:rect r="r" b="b" t="t" l="l"/>
            <a:pathLst>
              <a:path h="4351353" w="4445827">
                <a:moveTo>
                  <a:pt x="0" y="0"/>
                </a:moveTo>
                <a:lnTo>
                  <a:pt x="4445827" y="0"/>
                </a:lnTo>
                <a:lnTo>
                  <a:pt x="4445827" y="4351353"/>
                </a:lnTo>
                <a:lnTo>
                  <a:pt x="0" y="43513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04796" y="-2358889"/>
            <a:ext cx="16217403" cy="7349978"/>
          </a:xfrm>
          <a:custGeom>
            <a:avLst/>
            <a:gdLst/>
            <a:ahLst/>
            <a:cxnLst/>
            <a:rect r="r" b="b" t="t" l="l"/>
            <a:pathLst>
              <a:path h="7349978" w="16217403">
                <a:moveTo>
                  <a:pt x="0" y="0"/>
                </a:moveTo>
                <a:lnTo>
                  <a:pt x="16217402" y="0"/>
                </a:lnTo>
                <a:lnTo>
                  <a:pt x="16217402" y="7349978"/>
                </a:lnTo>
                <a:lnTo>
                  <a:pt x="0" y="73499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643" r="0" b="-7643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745699" y="3407781"/>
            <a:ext cx="6647301" cy="6240154"/>
          </a:xfrm>
          <a:custGeom>
            <a:avLst/>
            <a:gdLst/>
            <a:ahLst/>
            <a:cxnLst/>
            <a:rect r="r" b="b" t="t" l="l"/>
            <a:pathLst>
              <a:path h="6240154" w="6647301">
                <a:moveTo>
                  <a:pt x="6647301" y="0"/>
                </a:moveTo>
                <a:lnTo>
                  <a:pt x="0" y="0"/>
                </a:lnTo>
                <a:lnTo>
                  <a:pt x="0" y="6240153"/>
                </a:lnTo>
                <a:lnTo>
                  <a:pt x="6647301" y="6240153"/>
                </a:lnTo>
                <a:lnTo>
                  <a:pt x="6647301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592474" y="1039949"/>
            <a:ext cx="10053006" cy="281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81"/>
              </a:lnSpc>
            </a:pPr>
            <a:r>
              <a:rPr lang="en-US" sz="10774">
                <a:solidFill>
                  <a:srgbClr val="AF9107"/>
                </a:solidFill>
                <a:latin typeface="Baloo"/>
                <a:ea typeface="Baloo"/>
                <a:cs typeface="Baloo"/>
                <a:sym typeface="Baloo"/>
              </a:rPr>
              <a:t>Bài thơ:</a:t>
            </a:r>
          </a:p>
          <a:p>
            <a:pPr algn="ctr">
              <a:lnSpc>
                <a:spcPts val="10881"/>
              </a:lnSpc>
            </a:pPr>
            <a:r>
              <a:rPr lang="en-US" sz="10774">
                <a:solidFill>
                  <a:srgbClr val="AF9107"/>
                </a:solidFill>
                <a:latin typeface="Baloo"/>
                <a:ea typeface="Baloo"/>
                <a:cs typeface="Baloo"/>
                <a:sym typeface="Baloo"/>
              </a:rPr>
              <a:t>Mẹ và cô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47587" y="8497558"/>
            <a:ext cx="20105473" cy="3472332"/>
            <a:chOff x="0" y="0"/>
            <a:chExt cx="5295269" cy="9145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95269" cy="914524"/>
            </a:xfrm>
            <a:custGeom>
              <a:avLst/>
              <a:gdLst/>
              <a:ahLst/>
              <a:cxnLst/>
              <a:rect r="r" b="b" t="t" l="l"/>
              <a:pathLst>
                <a:path h="914524" w="5295269">
                  <a:moveTo>
                    <a:pt x="2647634" y="0"/>
                  </a:moveTo>
                  <a:cubicBezTo>
                    <a:pt x="1185386" y="0"/>
                    <a:pt x="0" y="204723"/>
                    <a:pt x="0" y="457262"/>
                  </a:cubicBezTo>
                  <a:cubicBezTo>
                    <a:pt x="0" y="709800"/>
                    <a:pt x="1185386" y="914524"/>
                    <a:pt x="2647634" y="914524"/>
                  </a:cubicBezTo>
                  <a:cubicBezTo>
                    <a:pt x="4109882" y="914524"/>
                    <a:pt x="5295269" y="709800"/>
                    <a:pt x="5295269" y="457262"/>
                  </a:cubicBezTo>
                  <a:cubicBezTo>
                    <a:pt x="5295269" y="204723"/>
                    <a:pt x="4109882" y="0"/>
                    <a:pt x="2647634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496431" y="47637"/>
              <a:ext cx="4302406" cy="781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466652" y="3087868"/>
            <a:ext cx="8336346" cy="6554452"/>
          </a:xfrm>
          <a:custGeom>
            <a:avLst/>
            <a:gdLst/>
            <a:ahLst/>
            <a:cxnLst/>
            <a:rect r="r" b="b" t="t" l="l"/>
            <a:pathLst>
              <a:path h="6554452" w="8336346">
                <a:moveTo>
                  <a:pt x="0" y="0"/>
                </a:moveTo>
                <a:lnTo>
                  <a:pt x="8336346" y="0"/>
                </a:lnTo>
                <a:lnTo>
                  <a:pt x="8336346" y="6554452"/>
                </a:lnTo>
                <a:lnTo>
                  <a:pt x="0" y="655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01521" y="20368"/>
            <a:ext cx="2049977" cy="2016665"/>
          </a:xfrm>
          <a:custGeom>
            <a:avLst/>
            <a:gdLst/>
            <a:ahLst/>
            <a:cxnLst/>
            <a:rect r="r" b="b" t="t" l="l"/>
            <a:pathLst>
              <a:path h="2016665" w="2049977">
                <a:moveTo>
                  <a:pt x="0" y="0"/>
                </a:moveTo>
                <a:lnTo>
                  <a:pt x="2049976" y="0"/>
                </a:lnTo>
                <a:lnTo>
                  <a:pt x="2049976" y="2016664"/>
                </a:lnTo>
                <a:lnTo>
                  <a:pt x="0" y="201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3209" y="693661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6" y="0"/>
                </a:lnTo>
                <a:lnTo>
                  <a:pt x="3506596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98199" y="693661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6994549" y="3285362"/>
            <a:ext cx="5407977" cy="7130647"/>
          </a:xfrm>
          <a:custGeom>
            <a:avLst/>
            <a:gdLst/>
            <a:ahLst/>
            <a:cxnLst/>
            <a:rect r="r" b="b" t="t" l="l"/>
            <a:pathLst>
              <a:path h="7130647" w="5407977">
                <a:moveTo>
                  <a:pt x="5407977" y="0"/>
                </a:moveTo>
                <a:lnTo>
                  <a:pt x="0" y="0"/>
                </a:lnTo>
                <a:lnTo>
                  <a:pt x="0" y="7130647"/>
                </a:lnTo>
                <a:lnTo>
                  <a:pt x="5407977" y="7130647"/>
                </a:lnTo>
                <a:lnTo>
                  <a:pt x="5407977" y="0"/>
                </a:lnTo>
                <a:close/>
              </a:path>
            </a:pathLst>
          </a:custGeom>
          <a:blipFill>
            <a:blip r:embed="rId7"/>
            <a:stretch>
              <a:fillRect l="-31854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5463459" y="3608618"/>
            <a:ext cx="1795841" cy="6356958"/>
          </a:xfrm>
          <a:custGeom>
            <a:avLst/>
            <a:gdLst/>
            <a:ahLst/>
            <a:cxnLst/>
            <a:rect r="r" b="b" t="t" l="l"/>
            <a:pathLst>
              <a:path h="6356958" w="1795841">
                <a:moveTo>
                  <a:pt x="1795841" y="0"/>
                </a:moveTo>
                <a:lnTo>
                  <a:pt x="0" y="0"/>
                </a:lnTo>
                <a:lnTo>
                  <a:pt x="0" y="6356958"/>
                </a:lnTo>
                <a:lnTo>
                  <a:pt x="1795841" y="6356958"/>
                </a:lnTo>
                <a:lnTo>
                  <a:pt x="179584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197917" y="626986"/>
            <a:ext cx="9232023" cy="2283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7"/>
              </a:lnSpc>
            </a:pPr>
            <a:r>
              <a:rPr lang="en-US" sz="7005">
                <a:solidFill>
                  <a:srgbClr val="5D0C18"/>
                </a:solidFill>
                <a:latin typeface="Quicksand"/>
                <a:ea typeface="Quicksand"/>
                <a:cs typeface="Quicksand"/>
                <a:sym typeface="Quicksand"/>
              </a:rPr>
              <a:t>Buổi sáng bé chào mẹ</a:t>
            </a:r>
          </a:p>
          <a:p>
            <a:pPr algn="l">
              <a:lnSpc>
                <a:spcPts val="9107"/>
              </a:lnSpc>
            </a:pPr>
            <a:r>
              <a:rPr lang="en-US" sz="7005">
                <a:solidFill>
                  <a:srgbClr val="5D0C18"/>
                </a:solidFill>
                <a:latin typeface="Quicksand"/>
                <a:ea typeface="Quicksand"/>
                <a:cs typeface="Quicksand"/>
                <a:sym typeface="Quicksand"/>
              </a:rPr>
              <a:t>Chạy đến ôm cổ cô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47587" y="8497558"/>
            <a:ext cx="20105473" cy="3472332"/>
            <a:chOff x="0" y="0"/>
            <a:chExt cx="5295269" cy="9145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95269" cy="914524"/>
            </a:xfrm>
            <a:custGeom>
              <a:avLst/>
              <a:gdLst/>
              <a:ahLst/>
              <a:cxnLst/>
              <a:rect r="r" b="b" t="t" l="l"/>
              <a:pathLst>
                <a:path h="914524" w="5295269">
                  <a:moveTo>
                    <a:pt x="2647634" y="0"/>
                  </a:moveTo>
                  <a:cubicBezTo>
                    <a:pt x="1185386" y="0"/>
                    <a:pt x="0" y="204723"/>
                    <a:pt x="0" y="457262"/>
                  </a:cubicBezTo>
                  <a:cubicBezTo>
                    <a:pt x="0" y="709800"/>
                    <a:pt x="1185386" y="914524"/>
                    <a:pt x="2647634" y="914524"/>
                  </a:cubicBezTo>
                  <a:cubicBezTo>
                    <a:pt x="4109882" y="914524"/>
                    <a:pt x="5295269" y="709800"/>
                    <a:pt x="5295269" y="457262"/>
                  </a:cubicBezTo>
                  <a:cubicBezTo>
                    <a:pt x="5295269" y="204723"/>
                    <a:pt x="4109882" y="0"/>
                    <a:pt x="2647634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496431" y="47637"/>
              <a:ext cx="4302406" cy="781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889179" y="4243626"/>
            <a:ext cx="6926538" cy="5445991"/>
          </a:xfrm>
          <a:custGeom>
            <a:avLst/>
            <a:gdLst/>
            <a:ahLst/>
            <a:cxnLst/>
            <a:rect r="r" b="b" t="t" l="l"/>
            <a:pathLst>
              <a:path h="5445991" w="6926538">
                <a:moveTo>
                  <a:pt x="0" y="0"/>
                </a:moveTo>
                <a:lnTo>
                  <a:pt x="6926538" y="0"/>
                </a:lnTo>
                <a:lnTo>
                  <a:pt x="6926538" y="5445991"/>
                </a:lnTo>
                <a:lnTo>
                  <a:pt x="0" y="5445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84725" y="410401"/>
            <a:ext cx="2049977" cy="2016665"/>
          </a:xfrm>
          <a:custGeom>
            <a:avLst/>
            <a:gdLst/>
            <a:ahLst/>
            <a:cxnLst/>
            <a:rect r="r" b="b" t="t" l="l"/>
            <a:pathLst>
              <a:path h="2016665" w="2049977">
                <a:moveTo>
                  <a:pt x="0" y="0"/>
                </a:moveTo>
                <a:lnTo>
                  <a:pt x="2049977" y="0"/>
                </a:lnTo>
                <a:lnTo>
                  <a:pt x="2049977" y="2016665"/>
                </a:lnTo>
                <a:lnTo>
                  <a:pt x="0" y="2016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36413" y="1083695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6"/>
                </a:lnTo>
                <a:lnTo>
                  <a:pt x="0" y="18321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81403" y="1083695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6"/>
                </a:lnTo>
                <a:lnTo>
                  <a:pt x="0" y="18321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2176284" y="3024898"/>
            <a:ext cx="7208825" cy="7208825"/>
          </a:xfrm>
          <a:custGeom>
            <a:avLst/>
            <a:gdLst/>
            <a:ahLst/>
            <a:cxnLst/>
            <a:rect r="r" b="b" t="t" l="l"/>
            <a:pathLst>
              <a:path h="7208825" w="7208825">
                <a:moveTo>
                  <a:pt x="7208825" y="0"/>
                </a:moveTo>
                <a:lnTo>
                  <a:pt x="0" y="0"/>
                </a:lnTo>
                <a:lnTo>
                  <a:pt x="0" y="7208826"/>
                </a:lnTo>
                <a:lnTo>
                  <a:pt x="7208825" y="7208826"/>
                </a:lnTo>
                <a:lnTo>
                  <a:pt x="7208825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23717" y="908013"/>
            <a:ext cx="8537776" cy="2116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22"/>
              </a:lnSpc>
            </a:pPr>
            <a:r>
              <a:rPr lang="en-US" sz="6478">
                <a:solidFill>
                  <a:srgbClr val="5D0C18"/>
                </a:solidFill>
                <a:latin typeface="Quicksand"/>
                <a:ea typeface="Quicksand"/>
                <a:cs typeface="Quicksand"/>
                <a:sym typeface="Quicksand"/>
              </a:rPr>
              <a:t>Buổi chiều bé chào cô</a:t>
            </a:r>
          </a:p>
          <a:p>
            <a:pPr algn="l">
              <a:lnSpc>
                <a:spcPts val="8422"/>
              </a:lnSpc>
            </a:pPr>
            <a:r>
              <a:rPr lang="en-US" sz="6478">
                <a:solidFill>
                  <a:srgbClr val="5D0C18"/>
                </a:solidFill>
                <a:latin typeface="Quicksand"/>
                <a:ea typeface="Quicksand"/>
                <a:cs typeface="Quicksand"/>
                <a:sym typeface="Quicksand"/>
              </a:rPr>
              <a:t>Rồi sà vào lòng mẹ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5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1313" y="6527858"/>
            <a:ext cx="2087013" cy="2462552"/>
          </a:xfrm>
          <a:custGeom>
            <a:avLst/>
            <a:gdLst/>
            <a:ahLst/>
            <a:cxnLst/>
            <a:rect r="r" b="b" t="t" l="l"/>
            <a:pathLst>
              <a:path h="2462552" w="2087013">
                <a:moveTo>
                  <a:pt x="0" y="0"/>
                </a:moveTo>
                <a:lnTo>
                  <a:pt x="2087012" y="0"/>
                </a:lnTo>
                <a:lnTo>
                  <a:pt x="2087012" y="2462551"/>
                </a:lnTo>
                <a:lnTo>
                  <a:pt x="0" y="2462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0124" y="5599170"/>
            <a:ext cx="2087013" cy="2462552"/>
          </a:xfrm>
          <a:custGeom>
            <a:avLst/>
            <a:gdLst/>
            <a:ahLst/>
            <a:cxnLst/>
            <a:rect r="r" b="b" t="t" l="l"/>
            <a:pathLst>
              <a:path h="2462552" w="2087013">
                <a:moveTo>
                  <a:pt x="0" y="0"/>
                </a:moveTo>
                <a:lnTo>
                  <a:pt x="2087013" y="0"/>
                </a:lnTo>
                <a:lnTo>
                  <a:pt x="2087013" y="2462552"/>
                </a:lnTo>
                <a:lnTo>
                  <a:pt x="0" y="246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65126" y="7111652"/>
            <a:ext cx="20593818" cy="4650136"/>
            <a:chOff x="0" y="0"/>
            <a:chExt cx="5228010" cy="11804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228010" cy="1180498"/>
            </a:xfrm>
            <a:custGeom>
              <a:avLst/>
              <a:gdLst/>
              <a:ahLst/>
              <a:cxnLst/>
              <a:rect r="r" b="b" t="t" l="l"/>
              <a:pathLst>
                <a:path h="1180498" w="5228010">
                  <a:moveTo>
                    <a:pt x="2614005" y="0"/>
                  </a:moveTo>
                  <a:cubicBezTo>
                    <a:pt x="1170330" y="0"/>
                    <a:pt x="0" y="264263"/>
                    <a:pt x="0" y="590249"/>
                  </a:cubicBezTo>
                  <a:cubicBezTo>
                    <a:pt x="0" y="916234"/>
                    <a:pt x="1170330" y="1180498"/>
                    <a:pt x="2614005" y="1180498"/>
                  </a:cubicBezTo>
                  <a:cubicBezTo>
                    <a:pt x="4057680" y="1180498"/>
                    <a:pt x="5228010" y="916234"/>
                    <a:pt x="5228010" y="590249"/>
                  </a:cubicBezTo>
                  <a:cubicBezTo>
                    <a:pt x="5228010" y="264263"/>
                    <a:pt x="4057680" y="0"/>
                    <a:pt x="2614005" y="0"/>
                  </a:cubicBezTo>
                  <a:close/>
                </a:path>
              </a:pathLst>
            </a:custGeom>
            <a:solidFill>
              <a:srgbClr val="D1BA4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490126" y="72572"/>
              <a:ext cx="4247758" cy="997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694857" y="255624"/>
            <a:ext cx="2049977" cy="2016665"/>
          </a:xfrm>
          <a:custGeom>
            <a:avLst/>
            <a:gdLst/>
            <a:ahLst/>
            <a:cxnLst/>
            <a:rect r="r" b="b" t="t" l="l"/>
            <a:pathLst>
              <a:path h="2016665" w="2049977">
                <a:moveTo>
                  <a:pt x="0" y="0"/>
                </a:moveTo>
                <a:lnTo>
                  <a:pt x="2049977" y="0"/>
                </a:lnTo>
                <a:lnTo>
                  <a:pt x="2049977" y="2016664"/>
                </a:lnTo>
                <a:lnTo>
                  <a:pt x="0" y="201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5493" y="722386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6" y="0"/>
                </a:lnTo>
                <a:lnTo>
                  <a:pt x="3506596" y="1832196"/>
                </a:lnTo>
                <a:lnTo>
                  <a:pt x="0" y="18321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49422" y="440092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6"/>
                </a:lnTo>
                <a:lnTo>
                  <a:pt x="0" y="18321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25271" y="3239010"/>
            <a:ext cx="4927420" cy="4822712"/>
          </a:xfrm>
          <a:custGeom>
            <a:avLst/>
            <a:gdLst/>
            <a:ahLst/>
            <a:cxnLst/>
            <a:rect r="r" b="b" t="t" l="l"/>
            <a:pathLst>
              <a:path h="4822712" w="4927420">
                <a:moveTo>
                  <a:pt x="0" y="0"/>
                </a:moveTo>
                <a:lnTo>
                  <a:pt x="4927420" y="0"/>
                </a:lnTo>
                <a:lnTo>
                  <a:pt x="4927420" y="4822712"/>
                </a:lnTo>
                <a:lnTo>
                  <a:pt x="0" y="4822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744834" y="3283743"/>
            <a:ext cx="6911562" cy="6488229"/>
          </a:xfrm>
          <a:custGeom>
            <a:avLst/>
            <a:gdLst/>
            <a:ahLst/>
            <a:cxnLst/>
            <a:rect r="r" b="b" t="t" l="l"/>
            <a:pathLst>
              <a:path h="6488229" w="6911562">
                <a:moveTo>
                  <a:pt x="0" y="0"/>
                </a:moveTo>
                <a:lnTo>
                  <a:pt x="6911562" y="0"/>
                </a:lnTo>
                <a:lnTo>
                  <a:pt x="6911562" y="6488229"/>
                </a:lnTo>
                <a:lnTo>
                  <a:pt x="0" y="64882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693440" y="1008332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946094" y="440092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6"/>
                </a:lnTo>
                <a:lnTo>
                  <a:pt x="0" y="18321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72833" y="2408658"/>
            <a:ext cx="6519793" cy="3241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1"/>
              </a:lnSpc>
            </a:pPr>
            <a:r>
              <a:rPr lang="en-US" sz="4947">
                <a:solidFill>
                  <a:srgbClr val="5D0C18"/>
                </a:solidFill>
                <a:latin typeface="Quicksand"/>
                <a:ea typeface="Quicksand"/>
                <a:cs typeface="Quicksand"/>
                <a:sym typeface="Quicksand"/>
              </a:rPr>
              <a:t>Mặt trời mọc rồi lặn</a:t>
            </a:r>
          </a:p>
          <a:p>
            <a:pPr algn="l">
              <a:lnSpc>
                <a:spcPts val="6431"/>
              </a:lnSpc>
            </a:pPr>
            <a:r>
              <a:rPr lang="en-US" sz="4947">
                <a:solidFill>
                  <a:srgbClr val="5D0C18"/>
                </a:solidFill>
                <a:latin typeface="Quicksand"/>
                <a:ea typeface="Quicksand"/>
                <a:cs typeface="Quicksand"/>
                <a:sym typeface="Quicksand"/>
              </a:rPr>
              <a:t>Trên đôi chân lon ton</a:t>
            </a:r>
          </a:p>
          <a:p>
            <a:pPr algn="l">
              <a:lnSpc>
                <a:spcPts val="6431"/>
              </a:lnSpc>
            </a:pPr>
            <a:r>
              <a:rPr lang="en-US" sz="4947">
                <a:solidFill>
                  <a:srgbClr val="5D0C18"/>
                </a:solidFill>
                <a:latin typeface="Quicksand"/>
                <a:ea typeface="Quicksand"/>
                <a:cs typeface="Quicksand"/>
                <a:sym typeface="Quicksand"/>
              </a:rPr>
              <a:t>Hai chân trời của con</a:t>
            </a:r>
          </a:p>
          <a:p>
            <a:pPr algn="l">
              <a:lnSpc>
                <a:spcPts val="6431"/>
              </a:lnSpc>
            </a:pPr>
            <a:r>
              <a:rPr lang="en-US" sz="4947">
                <a:solidFill>
                  <a:srgbClr val="5D0C18"/>
                </a:solidFill>
                <a:latin typeface="Quicksand"/>
                <a:ea typeface="Quicksand"/>
                <a:cs typeface="Quicksand"/>
                <a:sym typeface="Quicksand"/>
              </a:rPr>
              <a:t>Là mẹ và cô giáo.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9330742" y="1033319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6" y="0"/>
                </a:lnTo>
                <a:lnTo>
                  <a:pt x="3506596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64554" y="-370079"/>
            <a:ext cx="4789492" cy="2185206"/>
          </a:xfrm>
          <a:custGeom>
            <a:avLst/>
            <a:gdLst/>
            <a:ahLst/>
            <a:cxnLst/>
            <a:rect r="r" b="b" t="t" l="l"/>
            <a:pathLst>
              <a:path h="2185206" w="4789492">
                <a:moveTo>
                  <a:pt x="0" y="0"/>
                </a:moveTo>
                <a:lnTo>
                  <a:pt x="4789492" y="0"/>
                </a:lnTo>
                <a:lnTo>
                  <a:pt x="4789492" y="2185206"/>
                </a:lnTo>
                <a:lnTo>
                  <a:pt x="0" y="2185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36328" y="-370079"/>
            <a:ext cx="4738406" cy="2161898"/>
          </a:xfrm>
          <a:custGeom>
            <a:avLst/>
            <a:gdLst/>
            <a:ahLst/>
            <a:cxnLst/>
            <a:rect r="r" b="b" t="t" l="l"/>
            <a:pathLst>
              <a:path h="2161898" w="4738406">
                <a:moveTo>
                  <a:pt x="4738406" y="0"/>
                </a:moveTo>
                <a:lnTo>
                  <a:pt x="0" y="0"/>
                </a:lnTo>
                <a:lnTo>
                  <a:pt x="0" y="2161898"/>
                </a:lnTo>
                <a:lnTo>
                  <a:pt x="4738406" y="2161898"/>
                </a:lnTo>
                <a:lnTo>
                  <a:pt x="4738406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27374" y="2512465"/>
            <a:ext cx="13233251" cy="7774535"/>
          </a:xfrm>
          <a:custGeom>
            <a:avLst/>
            <a:gdLst/>
            <a:ahLst/>
            <a:cxnLst/>
            <a:rect r="r" b="b" t="t" l="l"/>
            <a:pathLst>
              <a:path h="7774535" w="13233251">
                <a:moveTo>
                  <a:pt x="0" y="0"/>
                </a:moveTo>
                <a:lnTo>
                  <a:pt x="13233252" y="0"/>
                </a:lnTo>
                <a:lnTo>
                  <a:pt x="13233252" y="7774535"/>
                </a:lnTo>
                <a:lnTo>
                  <a:pt x="0" y="7774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141694" y="893974"/>
            <a:ext cx="8004612" cy="1240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9287">
                <a:solidFill>
                  <a:srgbClr val="706A40"/>
                </a:solidFill>
                <a:latin typeface="Baloo"/>
                <a:ea typeface="Baloo"/>
                <a:cs typeface="Baloo"/>
                <a:sym typeface="Baloo"/>
              </a:rPr>
              <a:t>TRẺ ĐỌC THƠ: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47587" y="8497558"/>
            <a:ext cx="20105473" cy="3472332"/>
            <a:chOff x="0" y="0"/>
            <a:chExt cx="5295269" cy="9145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95269" cy="914524"/>
            </a:xfrm>
            <a:custGeom>
              <a:avLst/>
              <a:gdLst/>
              <a:ahLst/>
              <a:cxnLst/>
              <a:rect r="r" b="b" t="t" l="l"/>
              <a:pathLst>
                <a:path h="914524" w="5295269">
                  <a:moveTo>
                    <a:pt x="2647634" y="0"/>
                  </a:moveTo>
                  <a:cubicBezTo>
                    <a:pt x="1185386" y="0"/>
                    <a:pt x="0" y="204723"/>
                    <a:pt x="0" y="457262"/>
                  </a:cubicBezTo>
                  <a:cubicBezTo>
                    <a:pt x="0" y="709800"/>
                    <a:pt x="1185386" y="914524"/>
                    <a:pt x="2647634" y="914524"/>
                  </a:cubicBezTo>
                  <a:cubicBezTo>
                    <a:pt x="4109882" y="914524"/>
                    <a:pt x="5295269" y="709800"/>
                    <a:pt x="5295269" y="457262"/>
                  </a:cubicBezTo>
                  <a:cubicBezTo>
                    <a:pt x="5295269" y="204723"/>
                    <a:pt x="4109882" y="0"/>
                    <a:pt x="2647634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496431" y="47637"/>
              <a:ext cx="4302406" cy="781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283623" y="6385096"/>
            <a:ext cx="2064647" cy="3170284"/>
          </a:xfrm>
          <a:custGeom>
            <a:avLst/>
            <a:gdLst/>
            <a:ahLst/>
            <a:cxnLst/>
            <a:rect r="r" b="b" t="t" l="l"/>
            <a:pathLst>
              <a:path h="3170284" w="2064647">
                <a:moveTo>
                  <a:pt x="0" y="0"/>
                </a:moveTo>
                <a:lnTo>
                  <a:pt x="2064648" y="0"/>
                </a:lnTo>
                <a:lnTo>
                  <a:pt x="2064648" y="3170284"/>
                </a:lnTo>
                <a:lnTo>
                  <a:pt x="0" y="317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96181" y="6354916"/>
            <a:ext cx="1487442" cy="3230643"/>
          </a:xfrm>
          <a:custGeom>
            <a:avLst/>
            <a:gdLst/>
            <a:ahLst/>
            <a:cxnLst/>
            <a:rect r="r" b="b" t="t" l="l"/>
            <a:pathLst>
              <a:path h="3230643" w="1487442">
                <a:moveTo>
                  <a:pt x="0" y="0"/>
                </a:moveTo>
                <a:lnTo>
                  <a:pt x="1487442" y="0"/>
                </a:lnTo>
                <a:lnTo>
                  <a:pt x="1487442" y="3230643"/>
                </a:lnTo>
                <a:lnTo>
                  <a:pt x="0" y="32306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63487" y="6195890"/>
            <a:ext cx="2165151" cy="3389669"/>
          </a:xfrm>
          <a:custGeom>
            <a:avLst/>
            <a:gdLst/>
            <a:ahLst/>
            <a:cxnLst/>
            <a:rect r="r" b="b" t="t" l="l"/>
            <a:pathLst>
              <a:path h="3389669" w="2165151">
                <a:moveTo>
                  <a:pt x="0" y="0"/>
                </a:moveTo>
                <a:lnTo>
                  <a:pt x="2165151" y="0"/>
                </a:lnTo>
                <a:lnTo>
                  <a:pt x="2165151" y="3389669"/>
                </a:lnTo>
                <a:lnTo>
                  <a:pt x="0" y="3389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48271" y="6290493"/>
            <a:ext cx="1676243" cy="3200464"/>
          </a:xfrm>
          <a:custGeom>
            <a:avLst/>
            <a:gdLst/>
            <a:ahLst/>
            <a:cxnLst/>
            <a:rect r="r" b="b" t="t" l="l"/>
            <a:pathLst>
              <a:path h="3200464" w="1676243">
                <a:moveTo>
                  <a:pt x="0" y="0"/>
                </a:moveTo>
                <a:lnTo>
                  <a:pt x="1676242" y="0"/>
                </a:lnTo>
                <a:lnTo>
                  <a:pt x="1676242" y="3200464"/>
                </a:lnTo>
                <a:lnTo>
                  <a:pt x="0" y="32004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024513" y="6479699"/>
            <a:ext cx="1800105" cy="3105861"/>
          </a:xfrm>
          <a:custGeom>
            <a:avLst/>
            <a:gdLst/>
            <a:ahLst/>
            <a:cxnLst/>
            <a:rect r="r" b="b" t="t" l="l"/>
            <a:pathLst>
              <a:path h="3105861" w="1800105">
                <a:moveTo>
                  <a:pt x="0" y="0"/>
                </a:moveTo>
                <a:lnTo>
                  <a:pt x="1800105" y="0"/>
                </a:lnTo>
                <a:lnTo>
                  <a:pt x="1800105" y="3105860"/>
                </a:lnTo>
                <a:lnTo>
                  <a:pt x="0" y="31058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83693" y="6479699"/>
            <a:ext cx="2189988" cy="3252457"/>
          </a:xfrm>
          <a:custGeom>
            <a:avLst/>
            <a:gdLst/>
            <a:ahLst/>
            <a:cxnLst/>
            <a:rect r="r" b="b" t="t" l="l"/>
            <a:pathLst>
              <a:path h="3252457" w="2189988">
                <a:moveTo>
                  <a:pt x="0" y="0"/>
                </a:moveTo>
                <a:lnTo>
                  <a:pt x="2189988" y="0"/>
                </a:lnTo>
                <a:lnTo>
                  <a:pt x="2189988" y="3252456"/>
                </a:lnTo>
                <a:lnTo>
                  <a:pt x="0" y="32524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49328" y="487173"/>
            <a:ext cx="2049977" cy="2016665"/>
          </a:xfrm>
          <a:custGeom>
            <a:avLst/>
            <a:gdLst/>
            <a:ahLst/>
            <a:cxnLst/>
            <a:rect r="r" b="b" t="t" l="l"/>
            <a:pathLst>
              <a:path h="2016665" w="2049977">
                <a:moveTo>
                  <a:pt x="0" y="0"/>
                </a:moveTo>
                <a:lnTo>
                  <a:pt x="2049977" y="0"/>
                </a:lnTo>
                <a:lnTo>
                  <a:pt x="2049977" y="2016664"/>
                </a:lnTo>
                <a:lnTo>
                  <a:pt x="0" y="2016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01016" y="1160466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335397" y="1160466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6" y="0"/>
                </a:lnTo>
                <a:lnTo>
                  <a:pt x="3506596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446007" y="1160466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6" y="0"/>
                </a:lnTo>
                <a:lnTo>
                  <a:pt x="3506596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880387" y="1160466"/>
            <a:ext cx="3506597" cy="1832197"/>
          </a:xfrm>
          <a:custGeom>
            <a:avLst/>
            <a:gdLst/>
            <a:ahLst/>
            <a:cxnLst/>
            <a:rect r="r" b="b" t="t" l="l"/>
            <a:pathLst>
              <a:path h="1832197" w="3506597">
                <a:moveTo>
                  <a:pt x="0" y="0"/>
                </a:moveTo>
                <a:lnTo>
                  <a:pt x="3506597" y="0"/>
                </a:lnTo>
                <a:lnTo>
                  <a:pt x="3506597" y="1832197"/>
                </a:lnTo>
                <a:lnTo>
                  <a:pt x="0" y="1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81704" y="2270296"/>
            <a:ext cx="3296984" cy="4114800"/>
          </a:xfrm>
          <a:custGeom>
            <a:avLst/>
            <a:gdLst/>
            <a:ahLst/>
            <a:cxnLst/>
            <a:rect r="r" b="b" t="t" l="l"/>
            <a:pathLst>
              <a:path h="4114800" w="3296984">
                <a:moveTo>
                  <a:pt x="0" y="0"/>
                </a:moveTo>
                <a:lnTo>
                  <a:pt x="3296983" y="0"/>
                </a:lnTo>
                <a:lnTo>
                  <a:pt x="32969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4300394" y="2175693"/>
            <a:ext cx="3296984" cy="4114800"/>
          </a:xfrm>
          <a:custGeom>
            <a:avLst/>
            <a:gdLst/>
            <a:ahLst/>
            <a:cxnLst/>
            <a:rect r="r" b="b" t="t" l="l"/>
            <a:pathLst>
              <a:path h="4114800" w="3296984">
                <a:moveTo>
                  <a:pt x="3296983" y="0"/>
                </a:moveTo>
                <a:lnTo>
                  <a:pt x="0" y="0"/>
                </a:lnTo>
                <a:lnTo>
                  <a:pt x="0" y="4114800"/>
                </a:lnTo>
                <a:lnTo>
                  <a:pt x="3296983" y="4114800"/>
                </a:lnTo>
                <a:lnTo>
                  <a:pt x="329698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575278" y="2047989"/>
            <a:ext cx="9137444" cy="3524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9"/>
              </a:lnSpc>
            </a:pPr>
            <a:r>
              <a:rPr lang="en-US" sz="7455">
                <a:solidFill>
                  <a:srgbClr val="443E3E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DAGuFri3odk</dc:identifier>
  <dcterms:modified xsi:type="dcterms:W3CDTF">2011-08-01T06:04:30Z</dcterms:modified>
  <cp:revision>1</cp:revision>
  <dc:title>2. Bài thơ: Mẹ và cô</dc:title>
</cp:coreProperties>
</file>