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1" r:id="rId4"/>
    <p:sldId id="262" r:id="rId6"/>
    <p:sldId id="264" r:id="rId7"/>
    <p:sldId id="280" r:id="rId8"/>
    <p:sldId id="289" r:id="rId9"/>
    <p:sldId id="284" r:id="rId10"/>
    <p:sldId id="290" r:id="rId11"/>
    <p:sldId id="287" r:id="rId12"/>
    <p:sldId id="286" r:id="rId13"/>
    <p:sldId id="288" r:id="rId14"/>
    <p:sldId id="266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9999"/>
    <a:srgbClr val="B9134E"/>
    <a:srgbClr val="000000"/>
    <a:srgbClr val="FF66FF"/>
    <a:srgbClr val="FFAFFF"/>
    <a:srgbClr val="C45B1A"/>
    <a:srgbClr val="1DC52D"/>
    <a:srgbClr val="EF0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91"/>
    <p:restoredTop sz="94660"/>
  </p:normalViewPr>
  <p:slideViewPr>
    <p:cSldViewPr snapToGrid="0" showGuides="1">
      <p:cViewPr varScale="1">
        <p:scale>
          <a:sx n="75" d="100"/>
          <a:sy n="75" d="100"/>
        </p:scale>
        <p:origin x="3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2A51C7-856E-40C2-8AE9-1A2C7BF0FE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D91C8-B48C-47EE-A4CD-99B62A0334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.xml"/><Relationship Id="rId7" Type="http://schemas.microsoft.com/office/2007/relationships/media" Target="file:///C:\Users\Admin\Desktop\Nhac-nen-ke-chuyen-cuc-hay-www_nhacchuongvui_com.mp3" TargetMode="External"/><Relationship Id="rId6" Type="http://schemas.openxmlformats.org/officeDocument/2006/relationships/audio" Target="file:///C:\Users\Admin\Desktop\Nhac-nen-ke-chuyen-cuc-hay-www_nhacchuongvui_com.mp3" TargetMode="External"/><Relationship Id="rId5" Type="http://schemas.openxmlformats.org/officeDocument/2006/relationships/image" Target="../media/image4.png"/><Relationship Id="rId4" Type="http://schemas.microsoft.com/office/2007/relationships/media" Target="file:///C:\Users\Admin\Desktop\MotConVit-BeMinhVy-6898418.mp3" TargetMode="External"/><Relationship Id="rId3" Type="http://schemas.openxmlformats.org/officeDocument/2006/relationships/audio" Target="file:///C:\Users\Admin\Desktop\MotConVit-BeMinhVy-6898418.mp3" TargetMode="External"/><Relationship Id="rId2" Type="http://schemas.openxmlformats.org/officeDocument/2006/relationships/image" Target="../media/image3.GI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openxmlformats.org/officeDocument/2006/relationships/image" Target="../media/image23.GIF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3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1524000" y="0"/>
            <a:ext cx="9144000" cy="760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525" y="1557338"/>
            <a:ext cx="89328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563"/>
            <a:ext cx="7988300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TAM NÔNG</a:t>
            </a:r>
            <a:endParaRPr lang="en-US" alt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vi-VN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MẦM NON HỒNG ĐÀ</a:t>
            </a:r>
            <a:endParaRPr lang="en-US" altLang="en-US" sz="15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1" name="Picture 56" descr="N3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1524000" y="736600"/>
            <a:ext cx="9151938" cy="8413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" name="Rectangle 13"/>
          <p:cNvSpPr/>
          <p:nvPr/>
        </p:nvSpPr>
        <p:spPr>
          <a:xfrm>
            <a:off x="1436322" y="2376375"/>
            <a:ext cx="9530494" cy="234679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336699">
                      <a:satMod val="155000"/>
                    </a:srgbClr>
                  </a:gs>
                  <a:gs pos="100000">
                    <a:srgbClr val="3366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Hoaït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ñoäng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: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Khaùm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phaù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khoa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hoïc</a:t>
            </a:r>
            <a:endParaRPr kumimoji="0" lang="en-US" sz="34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Ñeà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taøi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: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Nhaän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bieát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taäp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noùi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con </a:t>
            </a:r>
            <a:r>
              <a:rPr kumimoji="0" lang="en-US" sz="34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caù</a:t>
            </a:r>
            <a:r>
              <a:rPr kumimoji="0" lang="en-US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– con </a:t>
            </a:r>
            <a:r>
              <a:rPr kumimoji="0" lang="vi-VN" sz="3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cua</a:t>
            </a:r>
            <a:endParaRPr kumimoji="0" lang="en-US" sz="34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336699">
                      <a:satMod val="155000"/>
                    </a:srgbClr>
                  </a:gs>
                  <a:gs pos="100000">
                    <a:srgbClr val="3366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08138" y="4718050"/>
            <a:ext cx="8985250" cy="1489075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p>
            <a:pPr algn="ctr">
              <a:lnSpc>
                <a:spcPct val="114000"/>
              </a:lnSpc>
              <a:buNone/>
            </a:pP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 tuổi: Nh</a:t>
            </a: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trẻ (24 – 36 tháng tuổi)</a:t>
            </a:r>
            <a:endParaRPr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None/>
            </a:pP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gian: 15 – </a:t>
            </a:r>
            <a:r>
              <a:rPr lang="en-US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phút</a:t>
            </a:r>
            <a:endParaRPr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None/>
            </a:pP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</a:t>
            </a:r>
            <a:r>
              <a:rPr lang="en-US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Thị Luyến</a:t>
            </a:r>
            <a:endParaRPr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buNone/>
            </a:pP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vị: Trường mầm non </a:t>
            </a:r>
            <a:r>
              <a:rPr lang="vi-VN" altLang="x-none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 Đ</a:t>
            </a:r>
            <a:r>
              <a:rPr lang="vi-VN" altLang="x-none" sz="15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endParaRPr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1500" b="1" u="sng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MotConVit-BeMinhVy-6898418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6250" y="6318250"/>
            <a:ext cx="387350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Nhac-nen-ke-chuyen-cuc-hay-www_nhacchuongvui_com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00" y="6400800"/>
            <a:ext cx="422275" cy="422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 spd="slow" advClick="0" advTm="1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4" grpId="0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4340" name="Picture 4" descr="D:\Tieu Binh\hinh nen\%21_%2828%29~3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2387"/>
            <a:ext cx="12192000" cy="691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-52387"/>
            <a:ext cx="12192000" cy="2492375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ini avo"/>
                <a:ea typeface="+mn-ea"/>
                <a:cs typeface="+mn-cs"/>
              </a:rPr>
              <a:t>4.</a:t>
            </a:r>
            <a:r>
              <a:rPr kumimoji="0" lang="en-US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Cuûng </a:t>
            </a:r>
            <a:r>
              <a:rPr kumimoji="0" lang="en-US" altLang="en-US" sz="6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coá</a:t>
            </a:r>
            <a:r>
              <a:rPr kumimoji="0" lang="en-US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6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keát</a:t>
            </a:r>
            <a:r>
              <a:rPr kumimoji="0" lang="en-US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6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thuùc</a:t>
            </a:r>
            <a:endParaRPr kumimoji="0" lang="en-US" altLang="en-US" sz="6000" b="1" i="0" u="sng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Vini avo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Box 4"/>
          <p:cNvSpPr txBox="1"/>
          <p:nvPr/>
        </p:nvSpPr>
        <p:spPr>
          <a:xfrm>
            <a:off x="979488" y="502285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15363" name="Group 6"/>
          <p:cNvGrpSpPr/>
          <p:nvPr/>
        </p:nvGrpSpPr>
        <p:grpSpPr>
          <a:xfrm>
            <a:off x="8850313" y="274638"/>
            <a:ext cx="3154362" cy="1573212"/>
            <a:chOff x="4572409" y="155656"/>
            <a:chExt cx="2393307" cy="1573296"/>
          </a:xfrm>
        </p:grpSpPr>
        <p:pic>
          <p:nvPicPr>
            <p:cNvPr id="15371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603471">
              <a:off x="5914296" y="15565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603471">
              <a:off x="4977872" y="178678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3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603471">
              <a:off x="4572409" y="88781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4" name="TextBox 5"/>
          <p:cNvSpPr txBox="1"/>
          <p:nvPr/>
        </p:nvSpPr>
        <p:spPr>
          <a:xfrm>
            <a:off x="6748463" y="3503613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15365" name="Group 11"/>
          <p:cNvGrpSpPr/>
          <p:nvPr/>
        </p:nvGrpSpPr>
        <p:grpSpPr>
          <a:xfrm flipH="1">
            <a:off x="323850" y="238125"/>
            <a:ext cx="2319338" cy="1573213"/>
            <a:chOff x="4572409" y="155656"/>
            <a:chExt cx="2393307" cy="1573296"/>
          </a:xfrm>
        </p:grpSpPr>
        <p:pic>
          <p:nvPicPr>
            <p:cNvPr id="15368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603471">
              <a:off x="5914296" y="15565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603471">
              <a:off x="4977872" y="178678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0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603471">
              <a:off x="4572409" y="88781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6" name="WordArt 6"/>
          <p:cNvSpPr>
            <a:spLocks noTextEdit="1"/>
          </p:cNvSpPr>
          <p:nvPr/>
        </p:nvSpPr>
        <p:spPr>
          <a:xfrm>
            <a:off x="979488" y="4267200"/>
            <a:ext cx="9802812" cy="1825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 học giỏi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718" y="2209324"/>
            <a:ext cx="11660564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Caûm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ôn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coâ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ñaõ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ñeán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thaêm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lôùp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Group 3"/>
          <p:cNvGrpSpPr/>
          <p:nvPr/>
        </p:nvGrpSpPr>
        <p:grpSpPr>
          <a:xfrm>
            <a:off x="0" y="17463"/>
            <a:ext cx="12192000" cy="4564062"/>
            <a:chOff x="809625" y="790971"/>
            <a:chExt cx="8820150" cy="4564063"/>
          </a:xfrm>
        </p:grpSpPr>
        <p:sp>
          <p:nvSpPr>
            <p:cNvPr id="2" name="Rectangle 1"/>
            <p:cNvSpPr/>
            <p:nvPr/>
          </p:nvSpPr>
          <p:spPr>
            <a:xfrm>
              <a:off x="809625" y="790971"/>
              <a:ext cx="8820150" cy="45640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374666" y="1564083"/>
              <a:ext cx="7415587" cy="2982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6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45B1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1:</a:t>
              </a:r>
              <a:r>
                <a:rPr kumimoji="0" lang="en-US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DC52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ỔN ĐỊNH - GÂY HỨNG THÚ</a:t>
              </a: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411288" y="1377950"/>
            <a:ext cx="9445625" cy="3140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NBPB</a:t>
            </a:r>
            <a:r>
              <a:rPr kumimoji="0" lang="en-US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c</a:t>
            </a: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</a:t>
            </a:r>
            <a:r>
              <a:rPr kumimoji="0" lang="en-US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con </a:t>
            </a:r>
            <a:r>
              <a:rPr kumimoji="0" lang="vi-V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</a:t>
            </a:r>
            <a:endParaRPr kumimoji="0" lang="en-US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1DC52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6600" b="1" i="0" u="sng" strike="noStrike" kern="1200" cap="none" spc="0" normalizeH="0" baseline="0" noProof="0" dirty="0" smtClean="0">
              <a:ln>
                <a:noFill/>
              </a:ln>
              <a:solidFill>
                <a:srgbClr val="C45B1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5337" y="5026652"/>
            <a:ext cx="34387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*Con </a:t>
            </a:r>
            <a:r>
              <a:rPr kumimoji="0" lang="vi-VN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cua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2419" y="3323467"/>
            <a:ext cx="21611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 Cá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4" descr="ky-thuat-nuoi-ca-dieu-hong-trong-be-xi-mang.jpg (448×189)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250825"/>
            <a:ext cx="8394700" cy="3524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30767338" y="-417512"/>
            <a:ext cx="12700" cy="239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ky-thuat-nuoi-ca-dieu-hong-trong-be-xi-mang.jpg (448×189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5423" r="74593" b="-5423"/>
          <a:stretch>
            <a:fillRect/>
          </a:stretch>
        </p:blipFill>
        <p:spPr bwMode="auto">
          <a:xfrm>
            <a:off x="1555046" y="595547"/>
            <a:ext cx="1911261" cy="334886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y-thuat-nuoi-ca-dieu-hong-trong-be-xi-mang.jpg (448×189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32995"/>
          <a:stretch>
            <a:fillRect/>
          </a:stretch>
        </p:blipFill>
        <p:spPr bwMode="auto">
          <a:xfrm>
            <a:off x="3466307" y="214313"/>
            <a:ext cx="3579271" cy="352425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y-thuat-nuoi-ca-dieu-hong-trong-be-xi-mang.jpg (448×189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9"/>
          <a:stretch>
            <a:fillRect/>
          </a:stretch>
        </p:blipFill>
        <p:spPr bwMode="auto">
          <a:xfrm>
            <a:off x="7214429" y="214313"/>
            <a:ext cx="2735317" cy="35242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46375" y="2397125"/>
            <a:ext cx="4746625" cy="15478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1" i="0" u="none" strike="noStrike" kern="1200" cap="none" spc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18713" y="1000125"/>
            <a:ext cx="2173288" cy="343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Con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Down Arrow 10">
            <a:hlinkClick r:id="rId2" action="ppaction://hlinksldjump"/>
          </p:cNvPr>
          <p:cNvSpPr/>
          <p:nvPr/>
        </p:nvSpPr>
        <p:spPr>
          <a:xfrm rot="17272897">
            <a:off x="8771731" y="23019"/>
            <a:ext cx="819150" cy="17827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97 -0.00487 L -1.45833E-6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4.81481E-6 L -0.09466 0.4081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2.96296E-6 L 0.01003 0.4430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3.7037E-6 L 0.06901 0.4180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7" descr="C:\Users\HP-LTP\Desktop\ca-dieu-hong-chien-sa-o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75" y="0"/>
            <a:ext cx="4962525" cy="312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8" descr="C:\Users\HP-LTP\Desktop\ca-hong-hap-xi-dau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6363"/>
            <a:ext cx="5572125" cy="294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9" descr="C:\Users\HP-LTP\Desktop\ca k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725863"/>
            <a:ext cx="4962525" cy="313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ight Arrow 11">
            <a:hlinkClick r:id="rId4" action="ppaction://hlinksldjump"/>
          </p:cNvPr>
          <p:cNvSpPr/>
          <p:nvPr/>
        </p:nvSpPr>
        <p:spPr>
          <a:xfrm>
            <a:off x="5710238" y="6288088"/>
            <a:ext cx="1279525" cy="58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10" descr="C:\Users\HP-LTP\Desktop\canh ch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72125" cy="341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88900" y="4057650"/>
            <a:ext cx="4324350" cy="2457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5673" y="965647"/>
            <a:ext cx="45876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con </a:t>
            </a: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cua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0675" y="4865688"/>
            <a:ext cx="2836863" cy="19923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28050" y="3743325"/>
            <a:ext cx="2933700" cy="24574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75" y="307975"/>
            <a:ext cx="7010400" cy="3254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362200" y="1447800"/>
            <a:ext cx="1155700" cy="300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02175" y="2333625"/>
            <a:ext cx="1928813" cy="284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5807075" y="904875"/>
            <a:ext cx="4187825" cy="283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08100" y="4775200"/>
            <a:ext cx="1955800" cy="108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 cua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5025" y="5264150"/>
            <a:ext cx="1670050" cy="1195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 cua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50338" y="4286250"/>
            <a:ext cx="188912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Càng cua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0" cy="346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7100"/>
            <a:ext cx="5715000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0" descr="https://quelamquan.com/wp-content/uploads/2019/11/mon_ngon_tu_cua_bie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88" y="3467100"/>
            <a:ext cx="5538787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6" descr="https://file.hstatic.net/1000030244/file/cua-sot-trung-muoi-3_efe3cc0b99284bd0944cd05e220bff7b_gra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188" y="0"/>
            <a:ext cx="5538787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ky-thuat-nuoi-ca-dieu-hong-trong-be-xi-mang.jpg (448×189)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105025"/>
            <a:ext cx="6084887" cy="4422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11112" y="-223837"/>
            <a:ext cx="12192000" cy="9667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* So </a:t>
            </a:r>
            <a:r>
              <a:rPr kumimoji="0" lang="en-US" altLang="en-U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saùnh</a:t>
            </a:r>
            <a:r>
              <a:rPr kumimoji="0" lang="en-US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: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Gioáng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nhau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–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khaùc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nhau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1DC52D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05025"/>
            <a:ext cx="5702300" cy="44227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3316" name="Picture 4" descr="D:\Tieu Binh\hinh nen\%21_%2828%29~3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3663"/>
            <a:ext cx="1828800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mous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248443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0" descr="mous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64713" y="4343400"/>
            <a:ext cx="2427287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89275" y="0"/>
            <a:ext cx="6037263" cy="3632200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TRÒ CHƠI 1</a:t>
            </a:r>
            <a:endParaRPr kumimoji="0" lang="en-US" altLang="en-US" sz="8000" b="1" i="0" u="sng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Ai </a:t>
            </a:r>
            <a:r>
              <a:rPr kumimoji="0" lang="en-US" altLang="en-US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nhanh</a:t>
            </a:r>
            <a:r>
              <a:rPr kumimoji="0" lang="en-US" alt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hôn</a:t>
            </a:r>
            <a:endParaRPr kumimoji="0" lang="en-US" altLang="en-US" sz="5400" b="1" i="0" u="sng" strike="noStrike" kern="1200" cap="none" spc="0" normalizeH="0" baseline="0" noProof="0" dirty="0">
              <a:ln>
                <a:noFill/>
              </a:ln>
              <a:solidFill>
                <a:srgbClr val="C45B1A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321" name="Picture 6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0" y="266700"/>
            <a:ext cx="1828800" cy="158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89275" y="-52387"/>
            <a:ext cx="6037263" cy="2800350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3:TRÒ CHƠI</a:t>
            </a:r>
            <a:endParaRPr kumimoji="0" lang="en-US" altLang="en-US" sz="8000" b="1" i="0" u="sng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089275" y="3663950"/>
            <a:ext cx="6037263" cy="2894013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TRÒ CHƠI 2 </a:t>
            </a:r>
            <a:endParaRPr kumimoji="0" lang="en-US" altLang="en-US" sz="8000" b="1" i="0" u="sng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nhanh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ñuùng</a:t>
            </a:r>
            <a:endParaRPr kumimoji="0" lang="en-US" altLang="en-US" sz="4800" b="1" i="0" u="sng" strike="noStrike" kern="1200" cap="none" spc="0" normalizeH="0" baseline="0" noProof="0" dirty="0">
              <a:ln>
                <a:noFill/>
              </a:ln>
              <a:solidFill>
                <a:srgbClr val="C45B1A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GENSWF_SLIDE_UID" val="{8A91612F-DC52-47D7-B7EB-818054D890E1}:256"/>
  <p:tag name="GENSWF_ADVANCE_TIME" val="16.646"/>
  <p:tag name="TIMING" val="|2.093"/>
  <p:tag name="ISPRING_CUSTOM_TIMING_USED" val="1"/>
  <p:tag name="GENSWF_SLIDE_TITLE" val="Trang mở đầu"/>
  <p:tag name="ISPRING_SLIDE_INDENT_LEVEL" val="0"/>
  <p:tag name="ISPRING_PRESENTER_ID" val="{C8B4930E-EDFA-4A29-97BD-568230E01289}"/>
  <p:tag name="ISPRING_SLIDE_ID_2" val="{DCB621FC-7877-42B3-B5D3-00D1815475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WPS Presentation</Application>
  <PresentationFormat>Widescreen</PresentationFormat>
  <Paragraphs>56</Paragraphs>
  <Slides>11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 Light</vt:lpstr>
      <vt:lpstr>Tahoma</vt:lpstr>
      <vt:lpstr>Times New Roman</vt:lpstr>
      <vt:lpstr>VNI-Avo</vt:lpstr>
      <vt:lpstr>Vini avo</vt:lpstr>
      <vt:lpstr>Segoe Print</vt:lpstr>
      <vt:lpstr>Microsoft YaHei</vt:lpstr>
      <vt:lpstr>Arial Unicode MS</vt:lpstr>
      <vt:lpstr>Office Theme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127</cp:revision>
  <dcterms:created xsi:type="dcterms:W3CDTF">2018-01-12T14:26:34Z</dcterms:created>
  <dcterms:modified xsi:type="dcterms:W3CDTF">2025-06-22T13:13:35Z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CD91AD69EE4E4FC188C4E7B2281B2360_12</vt:lpwstr>
  </property>
  <property fmtid="{D5CDD505-2E9C-101B-9397-08002B2CF9AE}" pid="3" name="KSOProductBuildVer">
    <vt:lpwstr>1033-12.2.0.21546</vt:lpwstr>
  </property>
</Properties>
</file>