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8" r:id="rId3"/>
    <p:sldId id="263" r:id="rId4"/>
    <p:sldId id="259" r:id="rId5"/>
    <p:sldId id="26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AD75F-DA6E-E52B-AE34-64EA537B76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748190-7CC5-601C-3781-B70AF05FC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73D2E-5B8C-0237-70CA-D9A346F28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997A3-A854-4F46-A372-8019792AD1B0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BEA70-ADD0-29C3-7CD0-258BA3CC4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C9D6E6-D212-8FEC-E5BB-5F643E440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E7EAF-F0FD-4CDE-A39C-A1D0F5938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053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307AF-5633-2494-DB23-549DEAF1B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C32911-FA8D-F0FE-8A59-28FC613FD4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5F550E-EE63-4458-390D-9C67E2D2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997A3-A854-4F46-A372-8019792AD1B0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D49A05-D53B-203D-6049-E0425D027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2E0833-7B6F-2A46-3D63-F70BEDA40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E7EAF-F0FD-4CDE-A39C-A1D0F5938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623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AA6E17-696D-292D-ADF2-9D2FAB505D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A6F5FF-93B5-C447-54E4-CA4D020E2B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FD7339-9A2D-CFC3-81FF-BE6AEC2DA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997A3-A854-4F46-A372-8019792AD1B0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FC4A8D-AD91-7A65-9A49-5A9F253FD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A6EB7-D2B2-A6CC-523F-918054C8A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E7EAF-F0FD-4CDE-A39C-A1D0F5938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638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18E9B-0DC8-6266-7A83-295B35785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DE1F1-7E22-71A0-27D6-DDC4FB6D9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B5C09-986D-745D-7FAA-B87E021BF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997A3-A854-4F46-A372-8019792AD1B0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6A0402-A781-5445-25A6-7FDC9A4E5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39ACBE-4962-0D4C-C2A6-0F44F9BB9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E7EAF-F0FD-4CDE-A39C-A1D0F5938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219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475757-0AC3-23F7-4CD0-422AF231D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46153-0260-5BDA-F07F-38CA1FEF7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8D2200-9B2D-8629-8CCC-3177186C9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997A3-A854-4F46-A372-8019792AD1B0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F1C29-8DBA-E733-15AE-F34FDF954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2CDCDD-2AF9-72D3-50E4-E4F379247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E7EAF-F0FD-4CDE-A39C-A1D0F5938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136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5810A-CEB9-B306-DFF4-21612428B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3BDCB-1E01-630F-312A-F69F494061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57A9FF-CD44-649A-7646-649CACCC00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3FD71B-E016-7066-5E21-CA97AB8AD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997A3-A854-4F46-A372-8019792AD1B0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875245-79E8-C9BD-0CA8-E1A62B5B4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178224-DC5C-AC4F-9C5A-D17625D64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E7EAF-F0FD-4CDE-A39C-A1D0F5938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579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B033B-F35A-8F05-C6F1-5C3632A90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D9380A-2D83-6EEE-9369-E0CD81034F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B2E2D1-095E-9803-FC00-AA4F315562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995605-62B9-099E-1E97-4ED05B83B9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1648E2-8DA6-2E03-C981-7C0CE4C800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18AC4D-8064-9CF3-8AF6-24223B501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997A3-A854-4F46-A372-8019792AD1B0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0C046A-B51F-3509-6257-904EA1340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C964EB-CBF4-2EA8-4FD3-86870801B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E7EAF-F0FD-4CDE-A39C-A1D0F5938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783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C5833-F257-2DEF-3951-C4671027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14BC4F-95A4-33DE-0B01-E5921E136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997A3-A854-4F46-A372-8019792AD1B0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9E3B9F-9CD9-AB86-4D75-39C85E7FE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F492E-3C92-3450-061E-77D1262E7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E7EAF-F0FD-4CDE-A39C-A1D0F5938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578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BBCB3C-29D5-9D6A-E64A-C18401E57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997A3-A854-4F46-A372-8019792AD1B0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38AC92-50A0-9D20-E156-A2D182C12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46C9B9-3C91-8E5E-135A-5EAB2C840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E7EAF-F0FD-4CDE-A39C-A1D0F5938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0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51FD2-E687-B7B6-C332-616E039E6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E5B71-C286-E90A-854A-0647284ADA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6F97FF-7559-79AB-80E5-C3920D2FA3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F547ED-77E6-207C-6D9C-43E044E06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997A3-A854-4F46-A372-8019792AD1B0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54A099-033B-A810-A672-DC17A3E60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4FA530-726D-6978-5EF4-A9103ECD5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E7EAF-F0FD-4CDE-A39C-A1D0F5938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717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2FD45-8FC4-59D9-4FC4-0EC66FCA6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1E362C-7FFC-B86C-C264-66AE2A7E33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6A8DD4-17DF-03C7-A51F-B13FCC6D6E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8F4C22-6858-838C-C767-BD5516019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997A3-A854-4F46-A372-8019792AD1B0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5323AE-8992-770F-6BDC-68082DDAD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DBC2AA-6009-B690-E1B6-1F90EF13D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E7EAF-F0FD-4CDE-A39C-A1D0F5938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957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40EFBE-4865-22B1-A6AF-BB6CAA657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051B7F-8E6C-440B-9E31-8317623A6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5A389-F69F-5EAA-CAC5-1D73D72C91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D997A3-A854-4F46-A372-8019792AD1B0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B7676D-0B81-E6F8-3A99-EE522E2DFF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83DB7-BCE2-37E2-9B1E-5E64803CD4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4E7EAF-F0FD-4CDE-A39C-A1D0F59381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942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0C725-7DEA-0883-C670-E4F8865CA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7B396F0-5850-288B-0F7C-C74DB4157A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A1192EB-E597-E6E1-A714-01F92DA0C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39">
            <a:extLst>
              <a:ext uri="{FF2B5EF4-FFF2-40B4-BE49-F238E27FC236}">
                <a16:creationId xmlns:a16="http://schemas.microsoft.com/office/drawing/2014/main" id="{E8032FFD-070D-DE02-023E-DB5B3E223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3099" y="1902158"/>
            <a:ext cx="8305800" cy="3062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ts val="600"/>
              </a:spcBef>
            </a:pP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600"/>
              </a:spcBef>
            </a:pP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endParaRPr lang="vi-VN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20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Tuyết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Mai</a:t>
            </a:r>
            <a:endParaRPr lang="en-US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39">
            <a:extLst>
              <a:ext uri="{FF2B5EF4-FFF2-40B4-BE49-F238E27FC236}">
                <a16:creationId xmlns:a16="http://schemas.microsoft.com/office/drawing/2014/main" id="{6C319175-1DD9-5B05-039E-968948DDC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9148" y="576595"/>
            <a:ext cx="6953703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ỦY BAN NHÂN DÂN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PHƯỜNG PHÚC LỢI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 MẦM NON HOA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TRẠNG NGUYÊN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49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video 01">
            <a:hlinkClick r:id="" action="ppaction://media"/>
            <a:extLst>
              <a:ext uri="{FF2B5EF4-FFF2-40B4-BE49-F238E27FC236}">
                <a16:creationId xmlns:a16="http://schemas.microsoft.com/office/drawing/2014/main" id="{53CF6B7D-C140-AE5F-E68A-27DF78506E7B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6176" y="457200"/>
            <a:ext cx="10519648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28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 descr="Cartoon rooster crowing at farm field in the morning with sun rising  9693837 Vector Art at Vecteezy">
            <a:extLst>
              <a:ext uri="{FF2B5EF4-FFF2-40B4-BE49-F238E27FC236}">
                <a16:creationId xmlns:a16="http://schemas.microsoft.com/office/drawing/2014/main" id="{F78F458D-7293-8EB5-25FB-9744A6B514E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28"/>
          <a:stretch>
            <a:fillRect/>
          </a:stretch>
        </p:blipFill>
        <p:spPr bwMode="auto">
          <a:xfrm>
            <a:off x="-32387" y="0"/>
            <a:ext cx="12222863" cy="6855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(194) Con gà trống - Đàn gà con - Nhạc thiếu nhi remix - YouTube (mp3cut.net)">
            <a:hlinkClick r:id="" action="ppaction://media"/>
            <a:extLst>
              <a:ext uri="{FF2B5EF4-FFF2-40B4-BE49-F238E27FC236}">
                <a16:creationId xmlns:a16="http://schemas.microsoft.com/office/drawing/2014/main" id="{326444A2-F3F3-9079-4A0D-A52136AA88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" y="4506685"/>
            <a:ext cx="1357086" cy="135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86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4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C6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video 02">
            <a:hlinkClick r:id="" action="ppaction://media"/>
            <a:extLst>
              <a:ext uri="{FF2B5EF4-FFF2-40B4-BE49-F238E27FC236}">
                <a16:creationId xmlns:a16="http://schemas.microsoft.com/office/drawing/2014/main" id="{E78B6CE2-7847-4663-9196-35FEAE99C4DC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77012" y="480060"/>
            <a:ext cx="11237976" cy="5734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43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2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307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074" name="Picture 2" descr="30+ Hình nền PowerPoint mầm non đẹp và dễ thương">
            <a:extLst>
              <a:ext uri="{FF2B5EF4-FFF2-40B4-BE49-F238E27FC236}">
                <a16:creationId xmlns:a16="http://schemas.microsoft.com/office/drawing/2014/main" id="{B35259B1-53D1-4A18-A687-5CF6E8472FA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>
            <a:fillRect/>
          </a:stretch>
        </p:blipFill>
        <p:spPr bwMode="auto">
          <a:xfrm>
            <a:off x="-1504" y="0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DAE73E0-B7B8-AEE0-8B98-97AEB0AE8B17}"/>
              </a:ext>
            </a:extLst>
          </p:cNvPr>
          <p:cNvSpPr/>
          <p:nvPr/>
        </p:nvSpPr>
        <p:spPr>
          <a:xfrm>
            <a:off x="757032" y="2168213"/>
            <a:ext cx="760817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XIN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CHÀO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VÀ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HẸN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GẶP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LẠI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791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70</Words>
  <Application>Microsoft Office PowerPoint</Application>
  <PresentationFormat>Widescreen</PresentationFormat>
  <Paragraphs>9</Paragraphs>
  <Slides>5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Aptos</vt:lpstr>
      <vt:lpstr>Aptos Display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 340S</dc:creator>
  <cp:lastModifiedBy>MyPC</cp:lastModifiedBy>
  <cp:revision>11</cp:revision>
  <dcterms:created xsi:type="dcterms:W3CDTF">2025-10-16T14:42:06Z</dcterms:created>
  <dcterms:modified xsi:type="dcterms:W3CDTF">2026-01-13T02:36:20Z</dcterms:modified>
</cp:coreProperties>
</file>