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830A-B95D-A668-F1A2-BF8D225CD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C1C6A-EE78-B3ED-3484-44719D2C4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87607-28BE-2A33-F602-E8C07A5DC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73C5A-30AA-7A1A-D8C5-8BF6CEB2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F9AD6-8D33-BB73-7507-4264D959D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7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7E8ED-B28C-94B7-4D24-6A8902EE1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4C47C-A44A-1EB2-2941-283A36A82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3C7BC-A0CB-2AFC-E6E4-0DB9AF20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5D8C0-104D-F4E2-E2E6-F7BBC4B0E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A9D45-3986-8F12-1A20-03EB9FE9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8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A9CF66-F9E3-14EB-2891-EA2C77178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DFC430-E573-5784-68D4-8264097D6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C3FD4-62AC-F5DB-D5F6-DF9A2E8E4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C9963-33F5-2EB4-FC9C-D716C964C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43F7B-F55B-9495-79D3-4D87AC9B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6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F7F50-B6EA-B55A-A3CD-A4682A42C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0D82A-624C-70EC-0B3E-ADB7E2882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474AB-CE36-F537-5560-CAAC92263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4C03C-E84F-2128-1E80-FAF808248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748C4-6106-C126-4D32-9BADD1574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5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19774-2B55-57A8-79B0-1EC72BB66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FB32F-5EE3-9B7F-4C49-9995E60DE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8E9E3-67A1-AF4E-3040-49FBB7ADF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AF9CC-C472-7623-BFF4-31F3F461D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E66FD-DF18-AA49-1C6D-CE4A5C85D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3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30500-E278-A9D4-24FA-7DCA60F37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519A3-7D98-8DDD-C4F9-636D427A68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FEE560-82AC-AC06-0BAB-B382DB961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886EA-E73F-7CA9-CB63-70C10ABE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CA5A6B-D8C7-FA0F-2BC8-CF4279DB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2EEF6-5882-D54A-2CC2-E5C625E4C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9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6A581-86DA-A266-32D6-BD5DFD5EF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3849B-E292-B943-FC47-6BE55AD10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9CDF65-40D7-9A58-688F-F7ECD487C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D479D0-089D-05F8-4266-5DEA0CB5E1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3DD9AB-3225-7C12-6EB4-85AEBA3A59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896B7D-0785-67A5-EAFD-D85E178C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47E614-DB94-E836-5FA4-C02D8A23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2D37E-B98D-0860-74B8-11A34ED5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9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5EDA9-24E4-113F-30EA-EC5B8FB55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FCC390-697F-F37B-51FF-A90659411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D70A09-46E8-DE3D-A10D-E1A02C953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589C09-2E3C-654E-2C50-78423E8F5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8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3B0DA1-B112-C5E1-802C-3D6AB0DF9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8E46DF-3B21-70EC-ED39-9D48F3E28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27257-74A2-4DD6-C77F-1520D414A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74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645D1-49D1-10E4-EEA0-B2BB41C7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68844-9A67-E7C1-04C3-F61F18AC9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6DABA-4A3D-84FC-0F0F-4E036FA40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0121A-C25D-B2F1-230D-9419D3CA5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C5B93-5A60-FA8F-7D14-CE6F4EB41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ED601-3CC4-E2B3-EB32-1DF51E5D5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3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614D-CC26-6EED-C6FF-F700400C1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880A12-8D8B-62EB-7531-BE269967A7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D81F0F-2360-9EAD-E893-77AD7D09E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CAF24-9F5D-09DA-7FB1-1CB413268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DA57F-94A3-788E-63B7-B9664D5EC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A33AD-EFBF-C087-9E93-BBD9E0899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17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191736-DA23-C5F3-AC7F-0935E0DCA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B128A-0BF7-8D00-140B-4A3EC2E9B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A9E9D-6361-D596-9775-FFD39DD60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632B0-B225-482B-A330-E11998F3C39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722DA-0C7B-1068-CCEF-00A26E5A95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43FB9-767F-B7C6-DA55-1F30A01AB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5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rọn bộ 50 phông nền powerpoint dễ thương, ấn tượng | ADV Solutions">
            <a:extLst>
              <a:ext uri="{FF2B5EF4-FFF2-40B4-BE49-F238E27FC236}">
                <a16:creationId xmlns:a16="http://schemas.microsoft.com/office/drawing/2014/main" id="{2B5A8F33-A4B3-ECD2-3655-E7525B643D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66"/>
          <a:stretch>
            <a:fillRect/>
          </a:stretch>
        </p:blipFill>
        <p:spPr bwMode="auto">
          <a:xfrm>
            <a:off x="0" y="0"/>
            <a:ext cx="65044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Trọn bộ 50 phông nền powerpoint dễ thương, ấn tượng | ADV Solutions">
            <a:extLst>
              <a:ext uri="{FF2B5EF4-FFF2-40B4-BE49-F238E27FC236}">
                <a16:creationId xmlns:a16="http://schemas.microsoft.com/office/drawing/2014/main" id="{E5235EBE-FA9A-670E-F85A-7DC1AE28C5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66"/>
          <a:stretch>
            <a:fillRect/>
          </a:stretch>
        </p:blipFill>
        <p:spPr bwMode="auto">
          <a:xfrm flipH="1">
            <a:off x="5687505" y="0"/>
            <a:ext cx="65044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DAEA3E-C99B-3FC0-37A9-9C5AA1F4E961}"/>
              </a:ext>
            </a:extLst>
          </p:cNvPr>
          <p:cNvSpPr txBox="1"/>
          <p:nvPr/>
        </p:nvSpPr>
        <p:spPr>
          <a:xfrm>
            <a:off x="2625129" y="386142"/>
            <a:ext cx="6941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TRẠNG NGUYÊN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013D14-5062-4A62-E088-B4D7B829367A}"/>
              </a:ext>
            </a:extLst>
          </p:cNvPr>
          <p:cNvSpPr txBox="1"/>
          <p:nvPr/>
        </p:nvSpPr>
        <p:spPr>
          <a:xfrm>
            <a:off x="1938937" y="1501432"/>
            <a:ext cx="8039728" cy="2229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KỸ NĂNG TỰ PHỤC VỤ BẢN THÂN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BÉ CẦN UỐNG NƯỚC MỖI NGÀY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ĐỘ TUỔI 24- 36 THÁNG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87DB4F-8512-2CC7-92DB-BFF845F97932}"/>
              </a:ext>
            </a:extLst>
          </p:cNvPr>
          <p:cNvSpPr txBox="1"/>
          <p:nvPr/>
        </p:nvSpPr>
        <p:spPr>
          <a:xfrm>
            <a:off x="4232675" y="5589499"/>
            <a:ext cx="3726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TUYẾT MAI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8B0C9EE7-673C-885E-1682-9EED6660F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620" y="142186"/>
            <a:ext cx="1990627" cy="199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C6F7D43-DC23-BC9B-1114-546BC21B7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522"/>
            <a:ext cx="2213335" cy="221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92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BDDD86EF-E408-3CE7-22B4-6F9C84E21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0"/>
            <a:ext cx="6364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728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id="{81A806DE-3280-A548-2D11-A0326926E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47" y="8608"/>
            <a:ext cx="8074106" cy="687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906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hần này chứa: Ayşe annesine yardım ediyor">
            <a:extLst>
              <a:ext uri="{FF2B5EF4-FFF2-40B4-BE49-F238E27FC236}">
                <a16:creationId xmlns:a16="http://schemas.microsoft.com/office/drawing/2014/main" id="{204393DD-F5ED-BCB9-FFF7-A610EC3D4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4"/>
          <a:stretch>
            <a:fillRect/>
          </a:stretch>
        </p:blipFill>
        <p:spPr bwMode="auto">
          <a:xfrm>
            <a:off x="2232606" y="19050"/>
            <a:ext cx="7726788" cy="686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86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93BE9D1A-9D7E-1631-6B0E-4BC2DF1B5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0"/>
            <a:ext cx="5632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249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E9A35B1C-0E0D-7287-028B-C07F9F1C4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97" y="0"/>
            <a:ext cx="7891806" cy="68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51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08F22F8D-0F83-3A12-A0DE-1608A67B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610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5A363986-9E91-0809-7DF1-120EDC63F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268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52A81DE-795B-9DA5-F28C-B096A9A58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802" y="0"/>
            <a:ext cx="62651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593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7909558A-8CB8-A53D-F101-2DF4AA4C7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9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598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F3E7D13B-7B7E-C8AF-41EA-FC2D66E1B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530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ình nền Powerpoint cảm ơn cuối slide đẹp mắt">
            <a:extLst>
              <a:ext uri="{FF2B5EF4-FFF2-40B4-BE49-F238E27FC236}">
                <a16:creationId xmlns:a16="http://schemas.microsoft.com/office/drawing/2014/main" id="{EEC62991-853B-B273-068C-722109C26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634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ình nền PowerPoint màu hồng ấn tượng">
            <a:extLst>
              <a:ext uri="{FF2B5EF4-FFF2-40B4-BE49-F238E27FC236}">
                <a16:creationId xmlns:a16="http://schemas.microsoft.com/office/drawing/2014/main" id="{11AE4F92-2B94-EF73-5CB6-C968B545F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24104E9-C632-9EA6-E6DC-EA0565C7B2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" b="7055"/>
          <a:stretch>
            <a:fillRect/>
          </a:stretch>
        </p:blipFill>
        <p:spPr bwMode="auto">
          <a:xfrm>
            <a:off x="4099776" y="1654993"/>
            <a:ext cx="3992447" cy="37182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69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màu hồng đẹp cho PowerPoint">
            <a:extLst>
              <a:ext uri="{FF2B5EF4-FFF2-40B4-BE49-F238E27FC236}">
                <a16:creationId xmlns:a16="http://schemas.microsoft.com/office/drawing/2014/main" id="{A1593AA0-9B2C-481F-38A8-D0C425B7A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CD27DC8-73FA-408E-B37A-426005A24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54" b="15221"/>
          <a:stretch>
            <a:fillRect/>
          </a:stretch>
        </p:blipFill>
        <p:spPr bwMode="auto">
          <a:xfrm>
            <a:off x="2722211" y="1144105"/>
            <a:ext cx="6747578" cy="456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800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ình nền PowerPoint màu hồng chuyên nghiệp">
            <a:extLst>
              <a:ext uri="{FF2B5EF4-FFF2-40B4-BE49-F238E27FC236}">
                <a16:creationId xmlns:a16="http://schemas.microsoft.com/office/drawing/2014/main" id="{13B1AB5C-C0EA-BA23-3FFA-989BE3FEB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99573B8-D1FF-A6CE-445D-23A921547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158" y="582312"/>
            <a:ext cx="8551683" cy="569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04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nền PowerPoint màu hồng nhạt ">
            <a:extLst>
              <a:ext uri="{FF2B5EF4-FFF2-40B4-BE49-F238E27FC236}">
                <a16:creationId xmlns:a16="http://schemas.microsoft.com/office/drawing/2014/main" id="{BA558FBF-9BB8-08AF-673A-A68BA1097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D5D71D55-80EF-FC44-B7B0-D62406106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983" y="516657"/>
            <a:ext cx="7206033" cy="582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2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PowerPoint chất lượng màu hồng">
            <a:extLst>
              <a:ext uri="{FF2B5EF4-FFF2-40B4-BE49-F238E27FC236}">
                <a16:creationId xmlns:a16="http://schemas.microsoft.com/office/drawing/2014/main" id="{5041FA75-15EF-892A-2693-6A826491B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11CB9D-47E9-3414-E048-161E1E2FAE8D}"/>
              </a:ext>
            </a:extLst>
          </p:cNvPr>
          <p:cNvSpPr txBox="1"/>
          <p:nvPr/>
        </p:nvSpPr>
        <p:spPr>
          <a:xfrm>
            <a:off x="3216943" y="2844225"/>
            <a:ext cx="5758115" cy="10772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  <a:latin typeface="+mj-lt"/>
              </a:rPr>
              <a:t>LỢI ÍCH CỦA NGUỒN NƯỚC</a:t>
            </a:r>
          </a:p>
          <a:p>
            <a:r>
              <a:rPr lang="vi-VN" sz="3200" b="1" dirty="0">
                <a:solidFill>
                  <a:srgbClr val="00B050"/>
                </a:solidFill>
                <a:latin typeface="+mj-lt"/>
              </a:rPr>
              <a:t> ĐỐI VỚI CON NGƯỜI</a:t>
            </a:r>
            <a:endParaRPr lang="en-US" sz="32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5887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E23F50A-44C2-E0A3-E837-483227C38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0"/>
            <a:ext cx="5078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500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EDD11E4E-80B0-0414-D7AB-38012C86F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267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4A4DBABE-25E3-8243-7CC4-DDC646B02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322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42</Words>
  <Application>Microsoft Office PowerPoint</Application>
  <PresentationFormat>Widescreen</PresentationFormat>
  <Paragraphs>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gvthuy90@gmail.com</dc:creator>
  <cp:lastModifiedBy>MyPC</cp:lastModifiedBy>
  <cp:revision>6</cp:revision>
  <dcterms:created xsi:type="dcterms:W3CDTF">2025-08-22T06:25:23Z</dcterms:created>
  <dcterms:modified xsi:type="dcterms:W3CDTF">2026-01-13T02:19:41Z</dcterms:modified>
</cp:coreProperties>
</file>