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-3864" y="-17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9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5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2812"/>
            <a:ext cx="9140251" cy="6855188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78274" y="3810000"/>
            <a:ext cx="5791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Đỗ Thị Đoan Trang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HÀ ĐÔNG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KIM ĐỒNG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665</Words>
  <Application>Microsoft Office PowerPoint</Application>
  <PresentationFormat>On-screen Show (4:3)</PresentationFormat>
  <Paragraphs>76</Paragraphs>
  <Slides>31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</cp:revision>
  <dcterms:created xsi:type="dcterms:W3CDTF">2021-11-13T12:47:57Z</dcterms:created>
  <dcterms:modified xsi:type="dcterms:W3CDTF">2022-06-01T05:03:36Z</dcterms:modified>
</cp:coreProperties>
</file>