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2"/>
  </p:notesMasterIdLst>
  <p:sldIdLst>
    <p:sldId id="256" r:id="rId5"/>
    <p:sldId id="260" r:id="rId6"/>
    <p:sldId id="261" r:id="rId7"/>
    <p:sldId id="262" r:id="rId8"/>
    <p:sldId id="263" r:id="rId9"/>
    <p:sldId id="264" r:id="rId10"/>
    <p:sldId id="269" r:id="rId11"/>
    <p:sldId id="268" r:id="rId12"/>
    <p:sldId id="270" r:id="rId13"/>
    <p:sldId id="271" r:id="rId14"/>
    <p:sldId id="265" r:id="rId15"/>
    <p:sldId id="274" r:id="rId16"/>
    <p:sldId id="277" r:id="rId17"/>
    <p:sldId id="275" r:id="rId18"/>
    <p:sldId id="276" r:id="rId19"/>
    <p:sldId id="267" r:id="rId20"/>
    <p:sldId id="25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7C3A"/>
    <a:srgbClr val="0000FF"/>
    <a:srgbClr val="F03914"/>
    <a:srgbClr val="B42E0A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85049" autoAdjust="0"/>
  </p:normalViewPr>
  <p:slideViewPr>
    <p:cSldViewPr snapToGrid="0">
      <p:cViewPr varScale="1">
        <p:scale>
          <a:sx n="97" d="100"/>
          <a:sy n="97" d="100"/>
        </p:scale>
        <p:origin x="-23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061012" y="377633"/>
            <a:ext cx="6045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TRẠNG NGUYÊN</a:t>
            </a:r>
            <a:endParaRPr lang="en-US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3061012" y="3261566"/>
            <a:ext cx="8175259" cy="13734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Chắp</a:t>
            </a:r>
            <a:r>
              <a:rPr lang="en-US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endParaRPr lang="en-US" sz="26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12558914" y="3429000"/>
            <a:ext cx="0" cy="326492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 rot="283807">
            <a:off x="2434448" y="1791869"/>
            <a:ext cx="8796997" cy="568638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Lĩnh vực phát triển </a:t>
            </a:r>
            <a:r>
              <a:rPr lang="en-US" sz="54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nhận thức</a:t>
            </a:r>
            <a:r>
              <a:rPr lang="en-US" sz="5400" b="1" cap="none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sz="5400" b="1" cap="none" spc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8425" t="52409" r="59519" b="9206"/>
          <a:stretch/>
        </p:blipFill>
        <p:spPr>
          <a:xfrm>
            <a:off x="2406317" y="652789"/>
            <a:ext cx="7390616" cy="497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58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9798" y="2603715"/>
            <a:ext cx="87875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mtClean="0">
                <a:solidFill>
                  <a:srgbClr val="0000FF"/>
                </a:solidFill>
              </a:rPr>
              <a:t>Quan sát một số gợi ý sắp xếp</a:t>
            </a:r>
            <a:endParaRPr lang="en-US" sz="5400" b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05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4107" b="2735"/>
          <a:stretch/>
        </p:blipFill>
        <p:spPr>
          <a:xfrm>
            <a:off x="2665709" y="247973"/>
            <a:ext cx="6038527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26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200" r="18011" b="15822"/>
          <a:stretch/>
        </p:blipFill>
        <p:spPr>
          <a:xfrm>
            <a:off x="1906291" y="805176"/>
            <a:ext cx="8400081" cy="513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42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796" t="12578" r="23369" b="41677"/>
          <a:stretch/>
        </p:blipFill>
        <p:spPr>
          <a:xfrm>
            <a:off x="511444" y="779652"/>
            <a:ext cx="11030769" cy="517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41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06" y="622836"/>
            <a:ext cx="10461357" cy="576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45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43580" y="3595606"/>
            <a:ext cx="53624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mtClean="0">
                <a:solidFill>
                  <a:srgbClr val="0000FF"/>
                </a:solidFill>
              </a:rPr>
              <a:t>Bé khéo tay </a:t>
            </a:r>
          </a:p>
        </p:txBody>
      </p:sp>
    </p:spTree>
    <p:extLst>
      <p:ext uri="{BB962C8B-B14F-4D97-AF65-F5344CB8AC3E}">
        <p14:creationId xmlns:p14="http://schemas.microsoft.com/office/powerpoint/2010/main" val="87866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1722" y="3425126"/>
            <a:ext cx="76716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hát: Hình khối</a:t>
            </a:r>
            <a:endParaRPr lang="en-US" sz="7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7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36190" y="2743198"/>
            <a:ext cx="7935132" cy="105388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mtClean="0">
                <a:solidFill>
                  <a:srgbClr val="0000FF"/>
                </a:solidFill>
              </a:rPr>
              <a:t>Trò chơi: Ai thông minh</a:t>
            </a:r>
            <a:endParaRPr lang="en-US" sz="6000" b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15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316638" y="743918"/>
            <a:ext cx="5796366" cy="537791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54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19593" y="1053885"/>
            <a:ext cx="4742481" cy="463399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48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8285" y="1332855"/>
            <a:ext cx="7702657" cy="3905572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96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2138766" y="1208868"/>
            <a:ext cx="7361695" cy="4153546"/>
          </a:xfrm>
          <a:prstGeom prst="triangle">
            <a:avLst/>
          </a:prstGeom>
          <a:solidFill>
            <a:srgbClr val="F03914"/>
          </a:solidFill>
          <a:ln>
            <a:solidFill>
              <a:srgbClr val="F039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05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564" t="9256" r="8564" b="9127"/>
          <a:stretch/>
        </p:blipFill>
        <p:spPr>
          <a:xfrm>
            <a:off x="3239145" y="751669"/>
            <a:ext cx="5424407" cy="526167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51266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285" t="3510" r="3124" b="2539"/>
          <a:stretch/>
        </p:blipFill>
        <p:spPr>
          <a:xfrm>
            <a:off x="3409627" y="929446"/>
            <a:ext cx="5145437" cy="513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27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172" y="1262868"/>
            <a:ext cx="7527790" cy="394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39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096A91-93C8-4C7A-BF68-944591874A6D}">
  <ds:schemaRefs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71af3243-3dd4-4a8d-8c0d-dd76da1f02a5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0</TotalTime>
  <Words>55</Words>
  <Application>Microsoft Office PowerPoint</Application>
  <PresentationFormat>Custom</PresentationFormat>
  <Paragraphs>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2019-11-07T04:15:57Z</dcterms:created>
  <dcterms:modified xsi:type="dcterms:W3CDTF">2025-03-13T11:18:46Z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