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7.jpg" ContentType="image/jpeg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0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6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BCA79-B8AD-4171-A774-A9FDC53B69D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av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3574" y="106389"/>
            <a:ext cx="8324850" cy="12017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TRẠNG NGUYÊN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4332" y="2425566"/>
            <a:ext cx="7207976" cy="3378468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000" b="1" i="1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b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b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5836" y="6086475"/>
            <a:ext cx="260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R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8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1901824"/>
            <a:ext cx="10515600" cy="132556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TRß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 CH¥I 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350" y="2930525"/>
            <a:ext cx="8334376" cy="1584325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Chuyền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dây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theo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29997" dir="5400000" sy="-100000" algn="bl" rotWithShape="0"/>
                </a:effectLst>
                <a:latin typeface="+mj-lt"/>
              </a:rPr>
              <a:t>nhạc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29997" dir="5400000" sy="-100000" algn="bl" rotWithShape="0"/>
              </a:effectLst>
              <a:latin typeface="+mj-lt"/>
            </a:endParaRPr>
          </a:p>
        </p:txBody>
      </p:sp>
      <p:pic>
        <p:nvPicPr>
          <p:cNvPr id="6" name="Nhac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158.41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4279" y="5383341"/>
            <a:ext cx="609600" cy="609600"/>
          </a:xfrm>
          <a:prstGeom prst="rect">
            <a:avLst/>
          </a:prstGeom>
        </p:spPr>
      </p:pic>
      <p:pic>
        <p:nvPicPr>
          <p:cNvPr id="4" name="Nhac 1- TC Am nhac (1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4577" y="5992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8074" y="3201682"/>
            <a:ext cx="10515600" cy="2816145"/>
          </a:xfrm>
        </p:spPr>
        <p:txBody>
          <a:bodyPr/>
          <a:lstStyle/>
          <a:p>
            <a:r>
              <a:rPr lang="en-US" sz="3600" b="1" dirty="0" err="1" smtClean="0"/>
              <a:t>Hát</a:t>
            </a:r>
            <a:r>
              <a:rPr lang="en-US" sz="3600" b="1" dirty="0" smtClean="0"/>
              <a:t> : “</a:t>
            </a:r>
            <a:r>
              <a:rPr lang="en-US" sz="3600" b="1" dirty="0" err="1" smtClean="0"/>
              <a:t>Bắc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thang</a:t>
            </a:r>
            <a:r>
              <a:rPr lang="en-US" sz="3600" b="1" dirty="0" smtClean="0"/>
              <a:t>” </a:t>
            </a:r>
            <a:r>
              <a:rPr lang="en-US" sz="3600" b="1" dirty="0" err="1" smtClean="0"/>
              <a:t>Dân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</a:t>
            </a:r>
            <a:r>
              <a:rPr lang="en-US" sz="3600" b="1" dirty="0" smtClean="0"/>
              <a:t> Nam </a:t>
            </a:r>
            <a:r>
              <a:rPr lang="en-US" sz="3600" b="1" dirty="0" err="1" smtClean="0"/>
              <a:t>bộ</a:t>
            </a:r>
            <a:endParaRPr lang="en-US" sz="3600" b="1" dirty="0" smtClean="0"/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endParaRPr lang="en-US" dirty="0"/>
          </a:p>
        </p:txBody>
      </p:sp>
      <p:pic>
        <p:nvPicPr>
          <p:cNvPr id="9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206" y="6162866"/>
            <a:ext cx="487363" cy="487363"/>
          </a:xfrm>
          <a:prstGeom prst="rect">
            <a:avLst/>
          </a:prstGeom>
        </p:spPr>
      </p:pic>
      <p:pic>
        <p:nvPicPr>
          <p:cNvPr id="5" name="beat bắc kim 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205" y="5430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8786" y="6063537"/>
            <a:ext cx="487363" cy="487363"/>
          </a:xfrm>
          <a:prstGeom prst="rect">
            <a:avLst/>
          </a:prstGeom>
        </p:spPr>
      </p:pic>
      <p:pic>
        <p:nvPicPr>
          <p:cNvPr id="6" name="beat bắc kim 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0484" y="5974659"/>
            <a:ext cx="487363" cy="48736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8074" y="3201682"/>
            <a:ext cx="10515600" cy="2816145"/>
          </a:xfrm>
        </p:spPr>
        <p:txBody>
          <a:bodyPr/>
          <a:lstStyle/>
          <a:p>
            <a:r>
              <a:rPr lang="en-US" sz="3600" b="1" dirty="0" err="1" smtClean="0"/>
              <a:t>Biểu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diễn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bài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hát</a:t>
            </a:r>
            <a:r>
              <a:rPr lang="en-US" sz="3600" b="1" dirty="0" smtClean="0"/>
              <a:t> : “</a:t>
            </a:r>
            <a:r>
              <a:rPr lang="en-US" sz="3600" b="1" dirty="0" err="1" smtClean="0"/>
              <a:t>Bắc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thang</a:t>
            </a:r>
            <a:r>
              <a:rPr lang="en-US" sz="3600" b="1" dirty="0" smtClean="0"/>
              <a:t>” </a:t>
            </a:r>
            <a:r>
              <a:rPr lang="en-US" sz="3600" b="1" dirty="0" err="1" smtClean="0"/>
              <a:t>Dân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</a:t>
            </a:r>
            <a:r>
              <a:rPr lang="en-US" sz="3600" b="1" dirty="0" smtClean="0"/>
              <a:t> Nam </a:t>
            </a:r>
            <a:r>
              <a:rPr lang="en-US" sz="3600" b="1" dirty="0" err="1" smtClean="0"/>
              <a:t>bộ</a:t>
            </a:r>
            <a:endParaRPr lang="en-US" sz="3600" b="1" dirty="0" smtClean="0"/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endParaRPr lang="en-US" dirty="0"/>
          </a:p>
        </p:txBody>
      </p:sp>
      <p:pic>
        <p:nvPicPr>
          <p:cNvPr id="8" name="beat bắc kim 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1963" y="5919441"/>
            <a:ext cx="487363" cy="487363"/>
          </a:xfrm>
          <a:prstGeom prst="rect">
            <a:avLst/>
          </a:prstGeom>
        </p:spPr>
      </p:pic>
      <p:pic>
        <p:nvPicPr>
          <p:cNvPr id="9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1825" y="6047209"/>
            <a:ext cx="487363" cy="487363"/>
          </a:xfrm>
          <a:prstGeom prst="rect">
            <a:avLst/>
          </a:prstGeom>
        </p:spPr>
      </p:pic>
      <p:pic>
        <p:nvPicPr>
          <p:cNvPr id="11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467" y="591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1" y="3228975"/>
            <a:ext cx="6553199" cy="1009649"/>
          </a:xfrm>
        </p:spPr>
        <p:txBody>
          <a:bodyPr>
            <a:prstTxWarp prst="textCascade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TrÎ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äc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ång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giao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  <a:reflection blurRad="6350" stA="50000" endA="300" endPos="50000" dist="29997" dir="5400000" sy="-100000" algn="bl" rotWithShape="0"/>
              </a:effectLst>
              <a:latin typeface=".VnAvant" panose="020B7200000000000000" pitchFamily="34" charset="0"/>
            </a:endParaRPr>
          </a:p>
        </p:txBody>
      </p:sp>
      <p:pic>
        <p:nvPicPr>
          <p:cNvPr id="5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6859" y="5978776"/>
            <a:ext cx="487363" cy="487363"/>
          </a:xfrm>
          <a:prstGeom prst="rect">
            <a:avLst/>
          </a:prstGeom>
        </p:spPr>
      </p:pic>
      <p:pic>
        <p:nvPicPr>
          <p:cNvPr id="2" name="nhac dọc đồng d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3978" y="327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25949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77347" y="1872344"/>
            <a:ext cx="9020175" cy="2738438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BlackH" panose="020B7200000000000000" pitchFamily="34" charset="0"/>
              </a:rPr>
              <a:t>NGHE H¸T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  <a:p>
            <a:pPr marL="0" indent="0" algn="ctr">
              <a:buNone/>
            </a:pP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</p:txBody>
      </p:sp>
      <p:pic>
        <p:nvPicPr>
          <p:cNvPr id="6" name="Inh Lả Ơi - Em Gái Hát Nhạc Tây Bắc Đầy Mê Hoặc Nghe Phê Tới Bến Luôn - Ngọc Khá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798.6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883" y="4957897"/>
            <a:ext cx="609600" cy="609600"/>
          </a:xfrm>
          <a:prstGeom prst="rect">
            <a:avLst/>
          </a:prstGeom>
        </p:spPr>
      </p:pic>
      <p:pic>
        <p:nvPicPr>
          <p:cNvPr id="5" name="Inh Lả Ơi - Em Gái Hát Nhạc Tây Bắc Đầy Mê Hoặc Nghe Phê Tới Bến Luôn - Ngọc Khá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42.9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9303" y="5995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726" y="2809875"/>
            <a:ext cx="4772024" cy="1266825"/>
          </a:xfrm>
        </p:spPr>
        <p:txBody>
          <a:bodyPr>
            <a:prstTxWarp prst="textDeflateBottom">
              <a:avLst/>
            </a:prstTxWarp>
          </a:bodyPr>
          <a:lstStyle/>
          <a:p>
            <a:pPr marL="0" indent="0" algn="ctr">
              <a:buNone/>
            </a:pPr>
            <a:r>
              <a:rPr lang="en-US" b="1" dirty="0" smtClean="0">
                <a:latin typeface=".VnMystical" panose="020B7200000000000000" pitchFamily="34" charset="0"/>
              </a:rPr>
              <a:t>THANK YOU</a:t>
            </a:r>
            <a:endParaRPr lang="en-US" b="1" dirty="0">
              <a:latin typeface=".VnMystic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8292" y="5953851"/>
            <a:ext cx="487363" cy="487363"/>
          </a:xfrm>
          <a:prstGeom prst="rect">
            <a:avLst/>
          </a:prstGeom>
        </p:spPr>
      </p:pic>
      <p:pic>
        <p:nvPicPr>
          <p:cNvPr id="5" name="1 lời-Khách Đến Chơi Nhà">
            <a:hlinkClick r:id="" action="ppaction://media"/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11545</TotalTime>
  <Words>90</Words>
  <Application>Microsoft Office PowerPoint</Application>
  <PresentationFormat>Custom</PresentationFormat>
  <Paragraphs>18</Paragraphs>
  <Slides>8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UBND PHƯỜNG PHÚC LỢI TRƯỜNG MẦM NON HOA TRẠNG NGUYÊN </vt:lpstr>
      <vt:lpstr>TRß CH¥I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CHIM ÉN </dc:title>
  <dc:creator>Admin</dc:creator>
  <cp:lastModifiedBy>Techsi.vn</cp:lastModifiedBy>
  <cp:revision>73</cp:revision>
  <dcterms:created xsi:type="dcterms:W3CDTF">2024-10-31T17:48:12Z</dcterms:created>
  <dcterms:modified xsi:type="dcterms:W3CDTF">2025-11-25T11:03:20Z</dcterms:modified>
</cp:coreProperties>
</file>