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32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07AA5-AE67-4B6C-8A98-B2CD8D57DEB1}" type="datetimeFigureOut">
              <a:rPr lang="en-US" smtClean="0"/>
              <a:t>1/22/2026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6EFD5-EFAE-4466-95F2-030F0086BA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1302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07AA5-AE67-4B6C-8A98-B2CD8D57DEB1}" type="datetimeFigureOut">
              <a:rPr lang="en-US" smtClean="0"/>
              <a:t>1/22/2026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6EFD5-EFAE-4466-95F2-030F0086BA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3751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07AA5-AE67-4B6C-8A98-B2CD8D57DEB1}" type="datetimeFigureOut">
              <a:rPr lang="en-US" smtClean="0"/>
              <a:t>1/22/2026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6EFD5-EFAE-4466-95F2-030F0086BA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9233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07AA5-AE67-4B6C-8A98-B2CD8D57DEB1}" type="datetimeFigureOut">
              <a:rPr lang="en-US" smtClean="0"/>
              <a:t>1/22/2026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6EFD5-EFAE-4466-95F2-030F0086BA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0481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07AA5-AE67-4B6C-8A98-B2CD8D57DEB1}" type="datetimeFigureOut">
              <a:rPr lang="en-US" smtClean="0"/>
              <a:t>1/22/2026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6EFD5-EFAE-4466-95F2-030F0086BA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052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07AA5-AE67-4B6C-8A98-B2CD8D57DEB1}" type="datetimeFigureOut">
              <a:rPr lang="en-US" smtClean="0"/>
              <a:t>1/22/2026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6EFD5-EFAE-4466-95F2-030F0086BA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4002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07AA5-AE67-4B6C-8A98-B2CD8D57DEB1}" type="datetimeFigureOut">
              <a:rPr lang="en-US" smtClean="0"/>
              <a:t>1/22/2026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6EFD5-EFAE-4466-95F2-030F0086BA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5010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07AA5-AE67-4B6C-8A98-B2CD8D57DEB1}" type="datetimeFigureOut">
              <a:rPr lang="en-US" smtClean="0"/>
              <a:t>1/22/2026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6EFD5-EFAE-4466-95F2-030F0086BA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7786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07AA5-AE67-4B6C-8A98-B2CD8D57DEB1}" type="datetimeFigureOut">
              <a:rPr lang="en-US" smtClean="0"/>
              <a:t>1/22/2026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6EFD5-EFAE-4466-95F2-030F0086BA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3662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07AA5-AE67-4B6C-8A98-B2CD8D57DEB1}" type="datetimeFigureOut">
              <a:rPr lang="en-US" smtClean="0"/>
              <a:t>1/22/2026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6EFD5-EFAE-4466-95F2-030F0086BA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0471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07AA5-AE67-4B6C-8A98-B2CD8D57DEB1}" type="datetimeFigureOut">
              <a:rPr lang="en-US" smtClean="0"/>
              <a:t>1/22/2026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6EFD5-EFAE-4466-95F2-030F0086BA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946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407AA5-AE67-4B6C-8A98-B2CD8D57DEB1}" type="datetimeFigureOut">
              <a:rPr lang="en-US" smtClean="0"/>
              <a:t>1/22/2026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F6EFD5-EFAE-4466-95F2-030F0086BA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359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3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3.png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1219200"/>
            <a:ext cx="7772400" cy="1143000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GD</a:t>
            </a:r>
            <a:r>
              <a:rPr lang="vi-VN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ĐT QUẬN LONG BIÊN</a:t>
            </a:r>
            <a:b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MN 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TRẠNG NGUYÊN</a:t>
            </a:r>
            <a:r>
              <a:rPr lang="vi-VN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1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**********</a:t>
            </a:r>
            <a:endParaRPr lang="en-US" sz="1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768" y="2438400"/>
            <a:ext cx="9083232" cy="3581400"/>
          </a:xfrm>
        </p:spPr>
        <p:txBody>
          <a:bodyPr>
            <a:noAutofit/>
          </a:bodyPr>
          <a:lstStyle/>
          <a:p>
            <a:r>
              <a:rPr lang="en-US" sz="24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HOẠT ĐỘNG GIÁO DỤC THỂ CHẤT</a:t>
            </a:r>
          </a:p>
          <a:p>
            <a:endParaRPr lang="en-US" sz="7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en-US" sz="7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			</a:t>
            </a:r>
            <a:r>
              <a:rPr lang="en-US" sz="20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VĐCB: </a:t>
            </a:r>
            <a:r>
              <a:rPr lang="en-US" sz="20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Bật</a:t>
            </a:r>
            <a:r>
              <a:rPr lang="en-US" sz="20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sz="20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0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phía</a:t>
            </a:r>
            <a:endParaRPr lang="en-US" sz="20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en-US" sz="20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0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		TCVĐ: </a:t>
            </a:r>
            <a:r>
              <a:rPr lang="en-US" sz="20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Cua</a:t>
            </a:r>
            <a:r>
              <a:rPr lang="en-US" sz="20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bò</a:t>
            </a:r>
            <a:r>
              <a:rPr lang="en-US" sz="20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ngang</a:t>
            </a:r>
            <a:endParaRPr lang="en-US" sz="20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en-US" sz="20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			</a:t>
            </a:r>
            <a:endParaRPr lang="en-US" sz="16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vi-VN" sz="700" b="1" dirty="0" smtClean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190"/>
          <a:stretch/>
        </p:blipFill>
        <p:spPr bwMode="auto">
          <a:xfrm>
            <a:off x="60768" y="-381000"/>
            <a:ext cx="541020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33" b="68190"/>
          <a:stretch/>
        </p:blipFill>
        <p:spPr bwMode="auto">
          <a:xfrm>
            <a:off x="5504727" y="-402771"/>
            <a:ext cx="3639273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421"/>
          <a:stretch/>
        </p:blipFill>
        <p:spPr bwMode="auto">
          <a:xfrm>
            <a:off x="5181600" y="5410200"/>
            <a:ext cx="39624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50" t="65421"/>
          <a:stretch/>
        </p:blipFill>
        <p:spPr bwMode="auto">
          <a:xfrm>
            <a:off x="-35689" y="5410200"/>
            <a:ext cx="216543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421"/>
          <a:stretch/>
        </p:blipFill>
        <p:spPr bwMode="auto">
          <a:xfrm>
            <a:off x="1508568" y="5410200"/>
            <a:ext cx="39624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1101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ảnh có liên qu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78" y="0"/>
            <a:ext cx="915017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48200" y="638537"/>
            <a:ext cx="46893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rgbClr val="0000FF"/>
                </a:solidFill>
              </a:rPr>
              <a:t>Khởi</a:t>
            </a:r>
            <a:r>
              <a:rPr lang="en-US" sz="4800" dirty="0" smtClean="0">
                <a:solidFill>
                  <a:srgbClr val="0000FF"/>
                </a:solidFill>
              </a:rPr>
              <a:t> </a:t>
            </a:r>
            <a:r>
              <a:rPr lang="en-US" sz="4800" dirty="0" err="1" smtClean="0">
                <a:solidFill>
                  <a:srgbClr val="0000FF"/>
                </a:solidFill>
              </a:rPr>
              <a:t>động</a:t>
            </a:r>
            <a:endParaRPr lang="en-US" sz="4800" dirty="0">
              <a:solidFill>
                <a:srgbClr val="0000FF"/>
              </a:solidFill>
            </a:endParaRPr>
          </a:p>
        </p:txBody>
      </p:sp>
      <p:pic>
        <p:nvPicPr>
          <p:cNvPr id="4" name="1 khoi dong + lay do dung Ha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24200" y="5181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493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3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ết quả hình ảnh cho hình nền mầm non đẹ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33501" y="2694972"/>
            <a:ext cx="647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BTPTC: NHẠC “CHÚ ẾCH CON”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3" name="2BTPTC chu ech c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581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905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4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 descr="Kết quả hình ảnh cho frame carto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4" name="Picture 6" descr="Kết quả hình ảnh cho frame carto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186" y="7936"/>
            <a:ext cx="9166185" cy="669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895600" y="2895600"/>
            <a:ext cx="4114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0000FF"/>
                </a:solidFill>
              </a:rPr>
              <a:t>BẬT LÁ SEN</a:t>
            </a:r>
            <a:endParaRPr lang="en-US" sz="4400" b="1" dirty="0">
              <a:solidFill>
                <a:srgbClr val="0000FF"/>
              </a:solidFill>
            </a:endParaRPr>
          </a:p>
        </p:txBody>
      </p:sp>
      <p:pic>
        <p:nvPicPr>
          <p:cNvPr id="4" name="3. Bat la se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62400" y="4267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067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0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Kết quả hình ảnh cho frame carto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796" y="0"/>
            <a:ext cx="917679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55403" y="4495800"/>
            <a:ext cx="441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</a:rPr>
              <a:t>TRÒ CHƠI: CUA BÒ NGANG</a:t>
            </a:r>
            <a:endParaRPr lang="en-US" sz="2800" b="1" dirty="0">
              <a:solidFill>
                <a:srgbClr val="0000FF"/>
              </a:solidFill>
            </a:endParaRPr>
          </a:p>
        </p:txBody>
      </p:sp>
      <p:pic>
        <p:nvPicPr>
          <p:cNvPr id="3" name="4. Tro cho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5029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313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8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Kết quả hình ảnh cho frame carto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314700" y="3056962"/>
            <a:ext cx="2514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0000FF"/>
                </a:solidFill>
              </a:rPr>
              <a:t>HỒI TĨNH</a:t>
            </a:r>
            <a:endParaRPr lang="en-US" sz="4400" b="1" dirty="0">
              <a:solidFill>
                <a:srgbClr val="0000FF"/>
              </a:solidFill>
            </a:endParaRPr>
          </a:p>
        </p:txBody>
      </p:sp>
      <p:pic>
        <p:nvPicPr>
          <p:cNvPr id="3" name="5. Hồi tĩn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4267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262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4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1370</TotalTime>
  <Words>34</Words>
  <Application>Microsoft Office PowerPoint</Application>
  <PresentationFormat>On-screen Show (4:3)</PresentationFormat>
  <Paragraphs>11</Paragraphs>
  <Slides>6</Slides>
  <Notes>0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Office Theme</vt:lpstr>
      <vt:lpstr>PHÒNG GD &amp; ĐT QUẬN LONG BIÊN TRƯỜNG MN HOA TRẠNG NGUYÊN **********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Lop C2</dc:creator>
  <cp:lastModifiedBy>Techsi.vn</cp:lastModifiedBy>
  <cp:revision>27</cp:revision>
  <dcterms:created xsi:type="dcterms:W3CDTF">2018-01-23T11:56:40Z</dcterms:created>
  <dcterms:modified xsi:type="dcterms:W3CDTF">2026-01-22T02:27:08Z</dcterms:modified>
</cp:coreProperties>
</file>