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82" d="100"/>
          <a:sy n="82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oto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HP</cp:lastModifiedBy>
  <cp:revision>16</cp:revision>
  <dcterms:created xsi:type="dcterms:W3CDTF">2017-06-22T13:18:45Z</dcterms:created>
  <dcterms:modified xsi:type="dcterms:W3CDTF">2026-03-28T16:28:19Z</dcterms:modified>
</cp:coreProperties>
</file>